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6" r:id="rId5"/>
    <p:sldId id="259" r:id="rId6"/>
    <p:sldId id="260" r:id="rId7"/>
    <p:sldId id="261" r:id="rId8"/>
    <p:sldId id="262" r:id="rId9"/>
    <p:sldId id="263" r:id="rId10"/>
    <p:sldId id="264" r:id="rId11"/>
    <p:sldId id="267" r:id="rId12"/>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15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936D191-CD77-494A-8E2C-911BA67AE413}" type="datetimeFigureOut">
              <a:rPr lang="es-MX" smtClean="0"/>
              <a:t>03/06/2025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354086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36D191-CD77-494A-8E2C-911BA67AE413}" type="datetimeFigureOut">
              <a:rPr lang="es-MX" smtClean="0"/>
              <a:t>03/06/2025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216785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36D191-CD77-494A-8E2C-911BA67AE413}" type="datetimeFigureOut">
              <a:rPr lang="es-MX" smtClean="0"/>
              <a:t>03/06/2025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35903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36D191-CD77-494A-8E2C-911BA67AE413}" type="datetimeFigureOut">
              <a:rPr lang="es-MX" smtClean="0"/>
              <a:t>03/06/2025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52783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36D191-CD77-494A-8E2C-911BA67AE413}" type="datetimeFigureOut">
              <a:rPr lang="es-MX" smtClean="0"/>
              <a:t>03/06/2025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3168128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936D191-CD77-494A-8E2C-911BA67AE413}" type="datetimeFigureOut">
              <a:rPr lang="es-MX" smtClean="0"/>
              <a:t>03/06/2025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413335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936D191-CD77-494A-8E2C-911BA67AE413}" type="datetimeFigureOut">
              <a:rPr lang="es-MX" smtClean="0"/>
              <a:t>03/06/2025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783887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936D191-CD77-494A-8E2C-911BA67AE413}" type="datetimeFigureOut">
              <a:rPr lang="es-MX" smtClean="0"/>
              <a:t>03/06/2025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93721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36D191-CD77-494A-8E2C-911BA67AE413}" type="datetimeFigureOut">
              <a:rPr lang="es-MX" smtClean="0"/>
              <a:t>03/06/2025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219347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936D191-CD77-494A-8E2C-911BA67AE413}" type="datetimeFigureOut">
              <a:rPr lang="es-MX" smtClean="0"/>
              <a:t>03/06/2025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374030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936D191-CD77-494A-8E2C-911BA67AE413}" type="datetimeFigureOut">
              <a:rPr lang="es-MX" smtClean="0"/>
              <a:t>03/06/2025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0095C48-C73A-4B24-B7AF-6F6F495B5C8C}" type="slidenum">
              <a:rPr lang="es-MX" smtClean="0"/>
              <a:t>‹Nº›</a:t>
            </a:fld>
            <a:endParaRPr lang="es-MX"/>
          </a:p>
        </p:txBody>
      </p:sp>
    </p:spTree>
    <p:extLst>
      <p:ext uri="{BB962C8B-B14F-4D97-AF65-F5344CB8AC3E}">
        <p14:creationId xmlns:p14="http://schemas.microsoft.com/office/powerpoint/2010/main" val="156528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6D191-CD77-494A-8E2C-911BA67AE413}" type="datetimeFigureOut">
              <a:rPr lang="es-MX" smtClean="0"/>
              <a:t>03/06/2025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95C48-C73A-4B24-B7AF-6F6F495B5C8C}" type="slidenum">
              <a:rPr lang="es-MX" smtClean="0"/>
              <a:t>‹Nº›</a:t>
            </a:fld>
            <a:endParaRPr lang="es-MX"/>
          </a:p>
        </p:txBody>
      </p:sp>
    </p:spTree>
    <p:extLst>
      <p:ext uri="{BB962C8B-B14F-4D97-AF65-F5344CB8AC3E}">
        <p14:creationId xmlns:p14="http://schemas.microsoft.com/office/powerpoint/2010/main" val="4047417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hdphoto" Target="../media/hdphoto1.wdp"/><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FB07C77-F7B9-4D59-9939-49C09031AA1E}"/>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1529345"/>
            <a:ext cx="9144000" cy="6096000"/>
          </a:xfrm>
          <a:prstGeom prst="rect">
            <a:avLst/>
          </a:prstGeom>
        </p:spPr>
      </p:pic>
      <p:sp>
        <p:nvSpPr>
          <p:cNvPr id="4" name="Rectángulo 3">
            <a:extLst>
              <a:ext uri="{FF2B5EF4-FFF2-40B4-BE49-F238E27FC236}">
                <a16:creationId xmlns:a16="http://schemas.microsoft.com/office/drawing/2014/main" id="{9E204FDC-3EA9-4A00-8686-1DBE8DEDF82E}"/>
              </a:ext>
            </a:extLst>
          </p:cNvPr>
          <p:cNvSpPr/>
          <p:nvPr/>
        </p:nvSpPr>
        <p:spPr>
          <a:xfrm>
            <a:off x="589004" y="435658"/>
            <a:ext cx="8148595" cy="69249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lIns="68580" tIns="34290" rIns="68580" bIns="34290">
            <a:spAutoFit/>
          </a:bodyPr>
          <a:lstStyle/>
          <a:p>
            <a:pPr algn="ctr"/>
            <a:r>
              <a:rPr lang="es-ES" sz="4050" dirty="0">
                <a:ln w="0"/>
                <a:solidFill>
                  <a:schemeClr val="tx1">
                    <a:lumMod val="65000"/>
                    <a:lumOff val="35000"/>
                  </a:schemeClr>
                </a:solidFill>
                <a:effectLst>
                  <a:outerShdw blurRad="38100" dist="19050" dir="2700000" algn="tl" rotWithShape="0">
                    <a:schemeClr val="dk1">
                      <a:alpha val="40000"/>
                    </a:schemeClr>
                  </a:outerShdw>
                </a:effectLst>
                <a:latin typeface="Century Gothic" panose="020B0502020202020204" pitchFamily="34" charset="0"/>
              </a:rPr>
              <a:t>CURRICULUM</a:t>
            </a:r>
            <a:endParaRPr lang="es-ES" sz="4050" dirty="0">
              <a:ln w="0"/>
              <a:solidFill>
                <a:schemeClr val="bg1"/>
              </a:solidFill>
              <a:effectLst>
                <a:outerShdw blurRad="38100" dist="19050" dir="2700000" algn="tl" rotWithShape="0">
                  <a:schemeClr val="dk1">
                    <a:alpha val="40000"/>
                  </a:schemeClr>
                </a:outerShdw>
              </a:effectLst>
              <a:latin typeface="Corbel Light" panose="020B0303020204020204" pitchFamily="34" charset="0"/>
            </a:endParaRPr>
          </a:p>
        </p:txBody>
      </p:sp>
      <p:pic>
        <p:nvPicPr>
          <p:cNvPr id="7" name="Imagen 6">
            <a:extLst>
              <a:ext uri="{FF2B5EF4-FFF2-40B4-BE49-F238E27FC236}">
                <a16:creationId xmlns:a16="http://schemas.microsoft.com/office/drawing/2014/main" id="{04D5AC58-ED4D-4E71-9DE2-4219C2E3F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50"/>
          <a:stretch/>
        </p:blipFill>
        <p:spPr>
          <a:xfrm>
            <a:off x="1435332" y="1696745"/>
            <a:ext cx="6130393" cy="4711184"/>
          </a:xfrm>
          <a:prstGeom prst="rect">
            <a:avLst/>
          </a:prstGeom>
        </p:spPr>
      </p:pic>
      <p:sp>
        <p:nvSpPr>
          <p:cNvPr id="13" name="CuadroTexto 12">
            <a:extLst>
              <a:ext uri="{FF2B5EF4-FFF2-40B4-BE49-F238E27FC236}">
                <a16:creationId xmlns:a16="http://schemas.microsoft.com/office/drawing/2014/main" id="{942EF588-864F-47CB-90BF-52903AAC5A78}"/>
              </a:ext>
            </a:extLst>
          </p:cNvPr>
          <p:cNvSpPr txBox="1"/>
          <p:nvPr/>
        </p:nvSpPr>
        <p:spPr>
          <a:xfrm>
            <a:off x="2903261" y="4577345"/>
            <a:ext cx="3337477" cy="307777"/>
          </a:xfrm>
          <a:prstGeom prst="rect">
            <a:avLst/>
          </a:prstGeom>
          <a:noFill/>
        </p:spPr>
        <p:txBody>
          <a:bodyPr wrap="square" rtlCol="0">
            <a:spAutoFit/>
          </a:bodyPr>
          <a:lstStyle/>
          <a:p>
            <a:pPr algn="ctr"/>
            <a:r>
              <a:rPr lang="es-MX" sz="1400" dirty="0">
                <a:solidFill>
                  <a:schemeClr val="tx1">
                    <a:lumMod val="75000"/>
                    <a:lumOff val="25000"/>
                  </a:schemeClr>
                </a:solidFill>
                <a:latin typeface="Century Gothic" panose="020B0502020202020204" pitchFamily="34" charset="0"/>
              </a:rPr>
              <a:t>LESLYE YAMINA PADILLA PÉREZ</a:t>
            </a:r>
          </a:p>
        </p:txBody>
      </p:sp>
      <p:sp>
        <p:nvSpPr>
          <p:cNvPr id="15" name="CuadroTexto 14">
            <a:extLst>
              <a:ext uri="{FF2B5EF4-FFF2-40B4-BE49-F238E27FC236}">
                <a16:creationId xmlns:a16="http://schemas.microsoft.com/office/drawing/2014/main" id="{84A34906-79A4-4AB6-A400-0E84E7122A40}"/>
              </a:ext>
            </a:extLst>
          </p:cNvPr>
          <p:cNvSpPr txBox="1"/>
          <p:nvPr/>
        </p:nvSpPr>
        <p:spPr>
          <a:xfrm>
            <a:off x="176247" y="5380135"/>
            <a:ext cx="4983060" cy="1200329"/>
          </a:xfrm>
          <a:prstGeom prst="rect">
            <a:avLst/>
          </a:prstGeom>
          <a:noFill/>
        </p:spPr>
        <p:txBody>
          <a:bodyPr wrap="square">
            <a:spAutoFit/>
          </a:bodyPr>
          <a:lstStyle/>
          <a:p>
            <a:pPr algn="just"/>
            <a:r>
              <a:rPr lang="es-MX" b="1" dirty="0">
                <a:solidFill>
                  <a:schemeClr val="tx1">
                    <a:lumMod val="75000"/>
                    <a:lumOff val="25000"/>
                  </a:schemeClr>
                </a:solidFill>
                <a:latin typeface="Century Gothic" panose="020B0502020202020204" pitchFamily="34" charset="0"/>
              </a:rPr>
              <a:t>TELEFONOS : 74 71 59 97 03</a:t>
            </a:r>
          </a:p>
          <a:p>
            <a:pPr algn="just"/>
            <a:r>
              <a:rPr lang="es-MX" b="1" dirty="0">
                <a:solidFill>
                  <a:schemeClr val="tx1">
                    <a:lumMod val="75000"/>
                    <a:lumOff val="25000"/>
                  </a:schemeClr>
                </a:solidFill>
                <a:latin typeface="Century Gothic" panose="020B0502020202020204" pitchFamily="34" charset="0"/>
              </a:rPr>
              <a:t>                      74 41 36 67 36</a:t>
            </a:r>
          </a:p>
          <a:p>
            <a:pPr algn="just"/>
            <a:r>
              <a:rPr lang="es-MX" b="1" dirty="0">
                <a:solidFill>
                  <a:schemeClr val="tx1">
                    <a:lumMod val="75000"/>
                    <a:lumOff val="25000"/>
                  </a:schemeClr>
                </a:solidFill>
                <a:latin typeface="Century Gothic" panose="020B0502020202020204" pitchFamily="34" charset="0"/>
              </a:rPr>
              <a:t>                       </a:t>
            </a:r>
          </a:p>
          <a:p>
            <a:pPr algn="just"/>
            <a:r>
              <a:rPr lang="es-MX" b="1" dirty="0">
                <a:solidFill>
                  <a:schemeClr val="tx1">
                    <a:lumMod val="75000"/>
                    <a:lumOff val="25000"/>
                  </a:schemeClr>
                </a:solidFill>
                <a:latin typeface="Century Gothic" panose="020B0502020202020204" pitchFamily="34" charset="0"/>
              </a:rPr>
              <a:t>CORREO: leslyeyamina@gmail.com</a:t>
            </a:r>
            <a:endParaRPr lang="es-MX"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4161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8E05F7-D286-4EAA-8918-55F7AB2D77C3}"/>
              </a:ext>
            </a:extLst>
          </p:cNvPr>
          <p:cNvPicPr>
            <a:picLocks noChangeAspect="1"/>
          </p:cNvPicPr>
          <p:nvPr/>
        </p:nvPicPr>
        <p:blipFill>
          <a:blip r:embed="rId2">
            <a:alphaModFix amt="35000"/>
          </a:blip>
          <a:stretch>
            <a:fillRect/>
          </a:stretch>
        </p:blipFill>
        <p:spPr>
          <a:xfrm>
            <a:off x="0" y="490057"/>
            <a:ext cx="9144000" cy="6095999"/>
          </a:xfrm>
          <a:prstGeom prst="rect">
            <a:avLst/>
          </a:prstGeom>
        </p:spPr>
      </p:pic>
      <p:sp>
        <p:nvSpPr>
          <p:cNvPr id="5" name="Rectángulo 4">
            <a:extLst>
              <a:ext uri="{FF2B5EF4-FFF2-40B4-BE49-F238E27FC236}">
                <a16:creationId xmlns:a16="http://schemas.microsoft.com/office/drawing/2014/main" id="{2539CEE8-6040-4747-82F0-06B76AFFC190}"/>
              </a:ext>
            </a:extLst>
          </p:cNvPr>
          <p:cNvSpPr/>
          <p:nvPr/>
        </p:nvSpPr>
        <p:spPr>
          <a:xfrm>
            <a:off x="-1" y="1048008"/>
            <a:ext cx="4010393" cy="300082"/>
          </a:xfrm>
          <a:prstGeom prst="rect">
            <a:avLst/>
          </a:prstGeom>
        </p:spPr>
        <p:txBody>
          <a:bodyPr wrap="none">
            <a:spAutoFit/>
          </a:bodyPr>
          <a:lstStyle/>
          <a:p>
            <a:pPr marL="557213" lvl="1" indent="-214313">
              <a:buFont typeface="Wingdings" panose="05000000000000000000" pitchFamily="2" charset="2"/>
              <a:buChar char="Ø"/>
            </a:pPr>
            <a:r>
              <a:rPr lang="es-ES" sz="1350" dirty="0">
                <a:solidFill>
                  <a:schemeClr val="tx1">
                    <a:lumMod val="65000"/>
                    <a:lumOff val="35000"/>
                  </a:schemeClr>
                </a:solidFill>
                <a:latin typeface="Century Gothic" panose="020B0502020202020204" pitchFamily="34" charset="0"/>
              </a:rPr>
              <a:t>MATERIAL Y PRODUCTOS DE LIMPIEZA</a:t>
            </a:r>
            <a:r>
              <a:rPr lang="es-ES" sz="1350" dirty="0">
                <a:latin typeface="Perpetua Titling MT" panose="02020502060505020804" pitchFamily="18" charset="0"/>
              </a:rPr>
              <a:t>.</a:t>
            </a:r>
            <a:endParaRPr lang="es-MX" sz="1350" dirty="0">
              <a:latin typeface="Perpetua Titling MT" panose="02020502060505020804" pitchFamily="18" charset="0"/>
            </a:endParaRPr>
          </a:p>
        </p:txBody>
      </p:sp>
      <p:pic>
        <p:nvPicPr>
          <p:cNvPr id="6" name="Imagen 5">
            <a:extLst>
              <a:ext uri="{FF2B5EF4-FFF2-40B4-BE49-F238E27FC236}">
                <a16:creationId xmlns:a16="http://schemas.microsoft.com/office/drawing/2014/main" id="{5219BE28-E32C-4961-9A38-5CD425B955D3}"/>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165" y="1532756"/>
            <a:ext cx="1781974" cy="1638854"/>
          </a:xfrm>
          <a:prstGeom prst="rect">
            <a:avLst/>
          </a:prstGeom>
        </p:spPr>
      </p:pic>
      <p:pic>
        <p:nvPicPr>
          <p:cNvPr id="7" name="Imagen 6">
            <a:extLst>
              <a:ext uri="{FF2B5EF4-FFF2-40B4-BE49-F238E27FC236}">
                <a16:creationId xmlns:a16="http://schemas.microsoft.com/office/drawing/2014/main" id="{D18270B8-EBAC-4BB3-87EF-92BDC1FF687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938" y="1426408"/>
            <a:ext cx="2251237" cy="1465332"/>
          </a:xfrm>
          <a:prstGeom prst="rect">
            <a:avLst/>
          </a:prstGeom>
        </p:spPr>
      </p:pic>
      <p:pic>
        <p:nvPicPr>
          <p:cNvPr id="8" name="Imagen 7">
            <a:extLst>
              <a:ext uri="{FF2B5EF4-FFF2-40B4-BE49-F238E27FC236}">
                <a16:creationId xmlns:a16="http://schemas.microsoft.com/office/drawing/2014/main" id="{62E65917-8CBC-4E60-AB33-036008F4093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18664" y="2953740"/>
            <a:ext cx="2045786" cy="2080178"/>
          </a:xfrm>
          <a:prstGeom prst="rect">
            <a:avLst/>
          </a:prstGeom>
        </p:spPr>
      </p:pic>
      <p:grpSp>
        <p:nvGrpSpPr>
          <p:cNvPr id="9" name="Grupo 8">
            <a:extLst>
              <a:ext uri="{FF2B5EF4-FFF2-40B4-BE49-F238E27FC236}">
                <a16:creationId xmlns:a16="http://schemas.microsoft.com/office/drawing/2014/main" id="{9914F610-854B-4D48-A177-661657DA4D8C}"/>
              </a:ext>
            </a:extLst>
          </p:cNvPr>
          <p:cNvGrpSpPr>
            <a:grpSpLocks/>
          </p:cNvGrpSpPr>
          <p:nvPr/>
        </p:nvGrpSpPr>
        <p:grpSpPr bwMode="auto">
          <a:xfrm>
            <a:off x="576851" y="1267541"/>
            <a:ext cx="3581736" cy="3664733"/>
            <a:chOff x="2" y="10690"/>
            <a:chExt cx="8586" cy="8601"/>
          </a:xfrm>
        </p:grpSpPr>
        <p:sp>
          <p:nvSpPr>
            <p:cNvPr id="10" name="Freeform 78">
              <a:extLst>
                <a:ext uri="{FF2B5EF4-FFF2-40B4-BE49-F238E27FC236}">
                  <a16:creationId xmlns:a16="http://schemas.microsoft.com/office/drawing/2014/main" id="{7A0E1EA9-EB07-4339-BF47-81CC5623DE35}"/>
                </a:ext>
              </a:extLst>
            </p:cNvPr>
            <p:cNvSpPr>
              <a:spLocks/>
            </p:cNvSpPr>
            <p:nvPr/>
          </p:nvSpPr>
          <p:spPr bwMode="auto">
            <a:xfrm>
              <a:off x="2" y="10690"/>
              <a:ext cx="89" cy="137"/>
            </a:xfrm>
            <a:custGeom>
              <a:avLst/>
              <a:gdLst>
                <a:gd name="T0" fmla="+- 0 88 2"/>
                <a:gd name="T1" fmla="*/ T0 w 89"/>
                <a:gd name="T2" fmla="+- 0 10691 10691"/>
                <a:gd name="T3" fmla="*/ 10691 h 137"/>
                <a:gd name="T4" fmla="+- 0 2 2"/>
                <a:gd name="T5" fmla="*/ T4 w 89"/>
                <a:gd name="T6" fmla="+- 0 10691 10691"/>
                <a:gd name="T7" fmla="*/ 10691 h 137"/>
                <a:gd name="T8" fmla="+- 0 2 2"/>
                <a:gd name="T9" fmla="*/ T8 w 89"/>
                <a:gd name="T10" fmla="+- 0 10828 10691"/>
                <a:gd name="T11" fmla="*/ 10828 h 137"/>
                <a:gd name="T12" fmla="+- 0 90 2"/>
                <a:gd name="T13" fmla="*/ T12 w 89"/>
                <a:gd name="T14" fmla="+- 0 10695 10691"/>
                <a:gd name="T15" fmla="*/ 10695 h 137"/>
                <a:gd name="T16" fmla="+- 0 88 2"/>
                <a:gd name="T17" fmla="*/ T16 w 89"/>
                <a:gd name="T18" fmla="+- 0 10691 10691"/>
                <a:gd name="T19" fmla="*/ 10691 h 137"/>
              </a:gdLst>
              <a:ahLst/>
              <a:cxnLst>
                <a:cxn ang="0">
                  <a:pos x="T1" y="T3"/>
                </a:cxn>
                <a:cxn ang="0">
                  <a:pos x="T5" y="T7"/>
                </a:cxn>
                <a:cxn ang="0">
                  <a:pos x="T9" y="T11"/>
                </a:cxn>
                <a:cxn ang="0">
                  <a:pos x="T13" y="T15"/>
                </a:cxn>
                <a:cxn ang="0">
                  <a:pos x="T17" y="T19"/>
                </a:cxn>
              </a:cxnLst>
              <a:rect l="0" t="0" r="r" b="b"/>
              <a:pathLst>
                <a:path w="89" h="137">
                  <a:moveTo>
                    <a:pt x="86" y="0"/>
                  </a:moveTo>
                  <a:lnTo>
                    <a:pt x="0" y="0"/>
                  </a:lnTo>
                  <a:lnTo>
                    <a:pt x="0" y="137"/>
                  </a:lnTo>
                  <a:lnTo>
                    <a:pt x="88" y="4"/>
                  </a:lnTo>
                  <a:lnTo>
                    <a:pt x="86" y="0"/>
                  </a:lnTo>
                  <a:close/>
                </a:path>
              </a:pathLst>
            </a:custGeom>
            <a:solidFill>
              <a:srgbClr val="ABAEAF">
                <a:alpha val="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s-MX" sz="1350"/>
            </a:p>
          </p:txBody>
        </p:sp>
        <p:pic>
          <p:nvPicPr>
            <p:cNvPr id="11" name="Picture 87">
              <a:extLst>
                <a:ext uri="{FF2B5EF4-FFF2-40B4-BE49-F238E27FC236}">
                  <a16:creationId xmlns:a16="http://schemas.microsoft.com/office/drawing/2014/main" id="{D38870A1-11A0-4F7E-BD39-86651683BE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 y="15380"/>
              <a:ext cx="4555" cy="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ángulo 11">
            <a:extLst>
              <a:ext uri="{FF2B5EF4-FFF2-40B4-BE49-F238E27FC236}">
                <a16:creationId xmlns:a16="http://schemas.microsoft.com/office/drawing/2014/main" id="{2FDEE11D-709D-48D1-85B4-3D7C3307EC25}"/>
              </a:ext>
            </a:extLst>
          </p:cNvPr>
          <p:cNvSpPr/>
          <p:nvPr/>
        </p:nvSpPr>
        <p:spPr>
          <a:xfrm>
            <a:off x="4735438" y="1048009"/>
            <a:ext cx="4000134" cy="507831"/>
          </a:xfrm>
          <a:prstGeom prst="rect">
            <a:avLst/>
          </a:prstGeom>
        </p:spPr>
        <p:txBody>
          <a:bodyPr wrap="none">
            <a:spAutoFit/>
          </a:bodyPr>
          <a:lstStyle/>
          <a:p>
            <a:pPr marL="557213" lvl="1" indent="-214313">
              <a:buFont typeface="Wingdings" panose="05000000000000000000" pitchFamily="2" charset="2"/>
              <a:buChar char="Ø"/>
            </a:pPr>
            <a:r>
              <a:rPr lang="es-ES" sz="1350" dirty="0">
                <a:solidFill>
                  <a:schemeClr val="accent3">
                    <a:lumMod val="50000"/>
                  </a:schemeClr>
                </a:solidFill>
                <a:latin typeface="Century Gothic" panose="020B0502020202020204" pitchFamily="34" charset="0"/>
              </a:rPr>
              <a:t>MATERIAL Y PRODUCTOS CURACIÓN Y </a:t>
            </a:r>
          </a:p>
          <a:p>
            <a:pPr lvl="1"/>
            <a:r>
              <a:rPr lang="es-ES" sz="1350" dirty="0">
                <a:solidFill>
                  <a:schemeClr val="accent3">
                    <a:lumMod val="50000"/>
                  </a:schemeClr>
                </a:solidFill>
                <a:latin typeface="Century Gothic" panose="020B0502020202020204" pitchFamily="34" charset="0"/>
              </a:rPr>
              <a:t>    PROTECCIÓN DESECHABLES</a:t>
            </a:r>
            <a:r>
              <a:rPr lang="es-ES" sz="1350" dirty="0">
                <a:latin typeface="Perpetua Titling MT" panose="02020502060505020804" pitchFamily="18" charset="0"/>
              </a:rPr>
              <a:t>.</a:t>
            </a:r>
            <a:endParaRPr lang="es-MX" sz="1350" dirty="0">
              <a:latin typeface="Perpetua Titling MT" panose="02020502060505020804" pitchFamily="18" charset="0"/>
            </a:endParaRPr>
          </a:p>
        </p:txBody>
      </p:sp>
      <p:pic>
        <p:nvPicPr>
          <p:cNvPr id="13" name="Imagen 12">
            <a:extLst>
              <a:ext uri="{FF2B5EF4-FFF2-40B4-BE49-F238E27FC236}">
                <a16:creationId xmlns:a16="http://schemas.microsoft.com/office/drawing/2014/main" id="{FFC33BDD-698D-4EB3-B0FF-A40CBF921136}"/>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6500" y="1633959"/>
            <a:ext cx="1270208" cy="1144748"/>
          </a:xfrm>
          <a:prstGeom prst="rect">
            <a:avLst/>
          </a:prstGeom>
          <a:noFill/>
          <a:ln>
            <a:noFill/>
          </a:ln>
        </p:spPr>
      </p:pic>
      <p:pic>
        <p:nvPicPr>
          <p:cNvPr id="14" name="Imagen 13">
            <a:extLst>
              <a:ext uri="{FF2B5EF4-FFF2-40B4-BE49-F238E27FC236}">
                <a16:creationId xmlns:a16="http://schemas.microsoft.com/office/drawing/2014/main" id="{997616AB-9A78-4681-A601-161D59689E48}"/>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7668" y="4059560"/>
            <a:ext cx="1235817" cy="1141598"/>
          </a:xfrm>
          <a:prstGeom prst="rect">
            <a:avLst/>
          </a:prstGeom>
          <a:noFill/>
          <a:ln>
            <a:noFill/>
          </a:ln>
        </p:spPr>
      </p:pic>
      <p:pic>
        <p:nvPicPr>
          <p:cNvPr id="15" name="Imagen 14">
            <a:extLst>
              <a:ext uri="{FF2B5EF4-FFF2-40B4-BE49-F238E27FC236}">
                <a16:creationId xmlns:a16="http://schemas.microsoft.com/office/drawing/2014/main" id="{228533BB-8249-41DA-AE65-3444177CD009}"/>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9581"/>
          <a:stretch/>
        </p:blipFill>
        <p:spPr>
          <a:xfrm>
            <a:off x="5014476" y="1532756"/>
            <a:ext cx="1797722" cy="2042057"/>
          </a:xfrm>
          <a:prstGeom prst="rect">
            <a:avLst/>
          </a:prstGeom>
        </p:spPr>
      </p:pic>
      <p:pic>
        <p:nvPicPr>
          <p:cNvPr id="16" name="Imagen 15">
            <a:extLst>
              <a:ext uri="{FF2B5EF4-FFF2-40B4-BE49-F238E27FC236}">
                <a16:creationId xmlns:a16="http://schemas.microsoft.com/office/drawing/2014/main" id="{ACE54B3A-21D9-4E86-A228-6386EF4D0B70}"/>
              </a:ext>
            </a:extLst>
          </p:cNvPr>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0126" y="3154619"/>
            <a:ext cx="1306567" cy="1449767"/>
          </a:xfrm>
          <a:prstGeom prst="rect">
            <a:avLst/>
          </a:prstGeom>
          <a:noFill/>
          <a:ln>
            <a:noFill/>
          </a:ln>
        </p:spPr>
      </p:pic>
      <p:pic>
        <p:nvPicPr>
          <p:cNvPr id="17" name="Imagen 16">
            <a:extLst>
              <a:ext uri="{FF2B5EF4-FFF2-40B4-BE49-F238E27FC236}">
                <a16:creationId xmlns:a16="http://schemas.microsoft.com/office/drawing/2014/main" id="{2E263724-FE5F-4649-B731-10DE6CEEB0F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6115" y="2856827"/>
            <a:ext cx="2330978" cy="1225643"/>
          </a:xfrm>
          <a:prstGeom prst="rect">
            <a:avLst/>
          </a:prstGeom>
        </p:spPr>
      </p:pic>
      <p:sp>
        <p:nvSpPr>
          <p:cNvPr id="18" name="Rectángulo 17">
            <a:extLst>
              <a:ext uri="{FF2B5EF4-FFF2-40B4-BE49-F238E27FC236}">
                <a16:creationId xmlns:a16="http://schemas.microsoft.com/office/drawing/2014/main" id="{1810FEF0-9801-428B-9DC7-F3CF1EEC7D81}"/>
              </a:ext>
            </a:extLst>
          </p:cNvPr>
          <p:cNvSpPr/>
          <p:nvPr/>
        </p:nvSpPr>
        <p:spPr>
          <a:xfrm>
            <a:off x="1049493" y="5330436"/>
            <a:ext cx="6564810" cy="472373"/>
          </a:xfrm>
          <a:prstGeom prst="rect">
            <a:avLst/>
          </a:prstGeom>
        </p:spPr>
        <p:txBody>
          <a:bodyPr wrap="square">
            <a:spAutoFit/>
          </a:bodyPr>
          <a:lstStyle/>
          <a:p>
            <a:pPr algn="ctr">
              <a:lnSpc>
                <a:spcPct val="107000"/>
              </a:lnSpc>
              <a:spcAft>
                <a:spcPts val="600"/>
              </a:spcAft>
              <a:tabLst>
                <a:tab pos="1457325" algn="l"/>
              </a:tabLst>
            </a:pPr>
            <a:r>
              <a:rPr lang="es-MX" sz="1050" dirty="0">
                <a:solidFill>
                  <a:srgbClr val="002060"/>
                </a:solidFill>
                <a:latin typeface="Perpetua Titling MT" panose="02020502060505020804" pitchFamily="18" charset="0"/>
                <a:ea typeface="Calibri" panose="020F0502020204030204" pitchFamily="34" charset="0"/>
                <a:cs typeface="Times New Roman" panose="02020603050405020304" pitchFamily="18" charset="0"/>
              </a:rPr>
              <a:t> </a:t>
            </a:r>
            <a:r>
              <a:rPr lang="es-MX" sz="1200" dirty="0">
                <a:solidFill>
                  <a:schemeClr val="tx1">
                    <a:lumMod val="65000"/>
                    <a:lumOff val="35000"/>
                  </a:schemeClr>
                </a:solidFill>
                <a:latin typeface="Century Gothic" panose="020B0502020202020204" pitchFamily="34" charset="0"/>
                <a:ea typeface="Calibri" panose="020F0502020204030204" pitchFamily="34" charset="0"/>
                <a:cs typeface="Times New Roman" panose="02020603050405020304" pitchFamily="18" charset="0"/>
              </a:rPr>
              <a:t>CONTAMOS CON LAS MEJORES MARCAS ASÍ COMO  LOS MEJORES PRECIOS DE MAYOREO Y A GRANEL </a:t>
            </a:r>
          </a:p>
        </p:txBody>
      </p:sp>
    </p:spTree>
    <p:extLst>
      <p:ext uri="{BB962C8B-B14F-4D97-AF65-F5344CB8AC3E}">
        <p14:creationId xmlns:p14="http://schemas.microsoft.com/office/powerpoint/2010/main" val="323522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6FCBA6-10E8-4558-AD7B-022E9266A6A7}"/>
              </a:ext>
            </a:extLst>
          </p:cNvPr>
          <p:cNvPicPr>
            <a:picLocks noChangeAspect="1"/>
          </p:cNvPicPr>
          <p:nvPr/>
        </p:nvPicPr>
        <p:blipFill>
          <a:blip r:embed="rId2">
            <a:alphaModFix amt="35000"/>
          </a:blip>
          <a:stretch>
            <a:fillRect/>
          </a:stretch>
        </p:blipFill>
        <p:spPr>
          <a:xfrm>
            <a:off x="0" y="490057"/>
            <a:ext cx="9144000" cy="6095999"/>
          </a:xfrm>
          <a:prstGeom prst="rect">
            <a:avLst/>
          </a:prstGeom>
        </p:spPr>
      </p:pic>
      <p:sp>
        <p:nvSpPr>
          <p:cNvPr id="7" name="CuadroTexto 6">
            <a:extLst>
              <a:ext uri="{FF2B5EF4-FFF2-40B4-BE49-F238E27FC236}">
                <a16:creationId xmlns:a16="http://schemas.microsoft.com/office/drawing/2014/main" id="{6FAF586E-DDFF-4405-AACB-13222844A93F}"/>
              </a:ext>
            </a:extLst>
          </p:cNvPr>
          <p:cNvSpPr txBox="1"/>
          <p:nvPr/>
        </p:nvSpPr>
        <p:spPr>
          <a:xfrm>
            <a:off x="960966" y="405479"/>
            <a:ext cx="7344833" cy="1147494"/>
          </a:xfrm>
          <a:prstGeom prst="rect">
            <a:avLst/>
          </a:prstGeom>
          <a:noFill/>
        </p:spPr>
        <p:txBody>
          <a:bodyPr wrap="square">
            <a:spAutoFit/>
          </a:bodyPr>
          <a:lstStyle/>
          <a:p>
            <a:pPr algn="ctr">
              <a:lnSpc>
                <a:spcPct val="107000"/>
              </a:lnSpc>
              <a:spcAft>
                <a:spcPts val="800"/>
              </a:spcAft>
            </a:pPr>
            <a:r>
              <a:rPr lang="es-MX" sz="2000" b="1" dirty="0">
                <a:solidFill>
                  <a:srgbClr val="595959"/>
                </a:solidFill>
                <a:effectLst/>
                <a:latin typeface="Century Gothic" panose="020B0502020202020204" pitchFamily="34" charset="0"/>
                <a:ea typeface="Times New Roman" panose="02020603050405020304" pitchFamily="18" charset="0"/>
                <a:cs typeface="Times New Roman" panose="02020603050405020304" pitchFamily="18" charset="0"/>
              </a:rPr>
              <a:t>NUESTROS CLIENTES</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MX" sz="1350" dirty="0">
                <a:solidFill>
                  <a:srgbClr val="595959"/>
                </a:solidFill>
                <a:effectLst/>
                <a:latin typeface="Century Gothic" panose="020B0502020202020204" pitchFamily="34" charset="0"/>
                <a:ea typeface="Times New Roman" panose="02020603050405020304" pitchFamily="18" charset="0"/>
                <a:cs typeface="Times New Roman" panose="02020603050405020304" pitchFamily="18" charset="0"/>
              </a:rPr>
              <a:t>A lo largo de nuestra trayectoria nos hemos encargado de tener una amplia cartera de clientes a los cuales les hemos brindado un excelente servicio con la</a:t>
            </a:r>
            <a:r>
              <a:rPr lang="es-MX" sz="1350" dirty="0">
                <a:effectLst/>
                <a:latin typeface="Calibri" panose="020F0502020204030204" pitchFamily="34" charset="0"/>
                <a:ea typeface="Times New Roman" panose="02020603050405020304" pitchFamily="18" charset="0"/>
                <a:cs typeface="Times New Roman" panose="02020603050405020304" pitchFamily="18" charset="0"/>
              </a:rPr>
              <a:t> </a:t>
            </a:r>
            <a:r>
              <a:rPr lang="es-MX" sz="1350" dirty="0">
                <a:solidFill>
                  <a:srgbClr val="595959"/>
                </a:solidFill>
                <a:effectLst/>
                <a:latin typeface="Century Gothic" panose="020B0502020202020204" pitchFamily="34" charset="0"/>
                <a:ea typeface="Times New Roman" panose="02020603050405020304" pitchFamily="18" charset="0"/>
                <a:cs typeface="Times New Roman" panose="02020603050405020304" pitchFamily="18" charset="0"/>
              </a:rPr>
              <a:t>calidad y eficacia que nos caracteriza</a:t>
            </a:r>
            <a:endParaRPr lang="es-MX" sz="1350" dirty="0"/>
          </a:p>
        </p:txBody>
      </p:sp>
      <p:graphicFrame>
        <p:nvGraphicFramePr>
          <p:cNvPr id="8" name="Tabla 7">
            <a:extLst>
              <a:ext uri="{FF2B5EF4-FFF2-40B4-BE49-F238E27FC236}">
                <a16:creationId xmlns:a16="http://schemas.microsoft.com/office/drawing/2014/main" id="{A4108D58-878B-43E4-A355-E1CF375CB819}"/>
              </a:ext>
            </a:extLst>
          </p:cNvPr>
          <p:cNvGraphicFramePr>
            <a:graphicFrameLocks noGrp="1"/>
          </p:cNvGraphicFramePr>
          <p:nvPr>
            <p:extLst>
              <p:ext uri="{D42A27DB-BD31-4B8C-83A1-F6EECF244321}">
                <p14:modId xmlns:p14="http://schemas.microsoft.com/office/powerpoint/2010/main" val="3438424940"/>
              </p:ext>
            </p:extLst>
          </p:nvPr>
        </p:nvGraphicFramePr>
        <p:xfrm>
          <a:off x="628649" y="2082800"/>
          <a:ext cx="8066616" cy="4197550"/>
        </p:xfrm>
        <a:graphic>
          <a:graphicData uri="http://schemas.openxmlformats.org/drawingml/2006/table">
            <a:tbl>
              <a:tblPr>
                <a:tableStyleId>{793D81CF-94F2-401A-BA57-92F5A7B2D0C5}</a:tableStyleId>
              </a:tblPr>
              <a:tblGrid>
                <a:gridCol w="2241551">
                  <a:extLst>
                    <a:ext uri="{9D8B030D-6E8A-4147-A177-3AD203B41FA5}">
                      <a16:colId xmlns:a16="http://schemas.microsoft.com/office/drawing/2014/main" val="3956843060"/>
                    </a:ext>
                  </a:extLst>
                </a:gridCol>
                <a:gridCol w="2396067">
                  <a:extLst>
                    <a:ext uri="{9D8B030D-6E8A-4147-A177-3AD203B41FA5}">
                      <a16:colId xmlns:a16="http://schemas.microsoft.com/office/drawing/2014/main" val="3152360695"/>
                    </a:ext>
                  </a:extLst>
                </a:gridCol>
                <a:gridCol w="2244072">
                  <a:extLst>
                    <a:ext uri="{9D8B030D-6E8A-4147-A177-3AD203B41FA5}">
                      <a16:colId xmlns:a16="http://schemas.microsoft.com/office/drawing/2014/main" val="94318123"/>
                    </a:ext>
                  </a:extLst>
                </a:gridCol>
                <a:gridCol w="1184926">
                  <a:extLst>
                    <a:ext uri="{9D8B030D-6E8A-4147-A177-3AD203B41FA5}">
                      <a16:colId xmlns:a16="http://schemas.microsoft.com/office/drawing/2014/main" val="3357316804"/>
                    </a:ext>
                  </a:extLst>
                </a:gridCol>
              </a:tblGrid>
              <a:tr h="88845">
                <a:tc>
                  <a:txBody>
                    <a:bodyPr/>
                    <a:lstStyle/>
                    <a:p>
                      <a:pPr algn="ctr" fontAlgn="ctr"/>
                      <a:r>
                        <a:rPr lang="es-MX" sz="900" u="none" strike="noStrike" dirty="0">
                          <a:effectLst/>
                          <a:latin typeface="Century Gothic" panose="020B0502020202020204" pitchFamily="34" charset="0"/>
                        </a:rPr>
                        <a:t>CLIENTE</a:t>
                      </a:r>
                      <a:endParaRPr lang="es-MX" sz="900" b="1" i="0" u="none" strike="noStrike" dirty="0">
                        <a:solidFill>
                          <a:srgbClr val="FFFFFF"/>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PROYECTO </a:t>
                      </a:r>
                      <a:endParaRPr lang="es-MX" sz="900" b="1" i="0" u="none" strike="noStrike" dirty="0">
                        <a:solidFill>
                          <a:srgbClr val="FFFFFF"/>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 DIRECCIÓN  </a:t>
                      </a:r>
                      <a:endParaRPr lang="es-MX" sz="900" b="1" i="0" u="none" strike="noStrike" dirty="0">
                        <a:solidFill>
                          <a:srgbClr val="FFFFFF"/>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 TELÉFONO  </a:t>
                      </a:r>
                      <a:endParaRPr lang="es-MX" sz="900" b="1" i="0" u="none" strike="noStrike" dirty="0">
                        <a:solidFill>
                          <a:srgbClr val="FFFFFF"/>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2607547333"/>
                  </a:ext>
                </a:extLst>
              </a:tr>
              <a:tr h="476210">
                <a:tc>
                  <a:txBody>
                    <a:bodyPr/>
                    <a:lstStyle/>
                    <a:p>
                      <a:pPr algn="ctr" fontAlgn="ctr"/>
                      <a:r>
                        <a:rPr lang="es-MX" sz="900" u="none" strike="noStrike" dirty="0">
                          <a:effectLst/>
                          <a:latin typeface="Century Gothic" panose="020B0502020202020204" pitchFamily="34" charset="0"/>
                        </a:rPr>
                        <a:t>SECRETARÍA DE SEGURIDAD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UNIFORMES TACTICOS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 LIC. RENÉ JUÁREZ CISNEROS 23, ZONA SIN ASIGNACIÓN DENOMBRE DE COL 21, 39070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7471320966</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540825129"/>
                  </a:ext>
                </a:extLst>
              </a:tr>
              <a:tr h="476210">
                <a:tc>
                  <a:txBody>
                    <a:bodyPr/>
                    <a:lstStyle/>
                    <a:p>
                      <a:pPr algn="ctr" fontAlgn="ctr"/>
                      <a:r>
                        <a:rPr lang="es-MX" sz="900" u="none" strike="noStrike" dirty="0">
                          <a:effectLst/>
                          <a:latin typeface="Century Gothic" panose="020B0502020202020204" pitchFamily="34" charset="0"/>
                        </a:rPr>
                        <a:t>SAGADEGRO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UNIFORMES INSTITUCIONALES</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CARRETERA MEXICO ACAPULCO KM 274.5, BUROCRATAS, 39090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756 471 9210</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2987139867"/>
                  </a:ext>
                </a:extLst>
              </a:tr>
              <a:tr h="476210">
                <a:tc>
                  <a:txBody>
                    <a:bodyPr/>
                    <a:lstStyle/>
                    <a:p>
                      <a:pPr algn="ctr" fontAlgn="ctr"/>
                      <a:r>
                        <a:rPr lang="es-MX" sz="900" u="none" strike="noStrike" dirty="0">
                          <a:effectLst/>
                          <a:latin typeface="Century Gothic" panose="020B0502020202020204" pitchFamily="34" charset="0"/>
                        </a:rPr>
                        <a:t>SAGADEGRO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BORDADOS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CARRETERA MEXICO ACAPULCO KM 274.5, BUROCRATAS, 39090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752 471 9210</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4208645739"/>
                  </a:ext>
                </a:extLst>
              </a:tr>
              <a:tr h="476210">
                <a:tc>
                  <a:txBody>
                    <a:bodyPr/>
                    <a:lstStyle/>
                    <a:p>
                      <a:pPr algn="ctr" fontAlgn="ctr"/>
                      <a:r>
                        <a:rPr lang="es-MX" sz="900" u="none" strike="noStrike" dirty="0">
                          <a:effectLst/>
                          <a:latin typeface="Century Gothic" panose="020B0502020202020204" pitchFamily="34" charset="0"/>
                        </a:rPr>
                        <a:t>SAGADEGRO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CAMISAS Y FILIPINAS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CARRETERA MEXICO ACAPULCO KM 274.5, BUROCRATAS, 39090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753 471 9210</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3180765272"/>
                  </a:ext>
                </a:extLst>
              </a:tr>
              <a:tr h="476210">
                <a:tc>
                  <a:txBody>
                    <a:bodyPr/>
                    <a:lstStyle/>
                    <a:p>
                      <a:pPr algn="ctr" fontAlgn="ctr"/>
                      <a:r>
                        <a:rPr lang="es-MX" sz="900" u="none" strike="noStrike" dirty="0">
                          <a:effectLst/>
                          <a:latin typeface="Century Gothic" panose="020B0502020202020204" pitchFamily="34" charset="0"/>
                        </a:rPr>
                        <a:t>SECRETARÍA DE EDUCACIÓN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PAPELERÍA</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GRAL. FRANCISCO VILLA 16, 20 DE NOVIEMBRE, 39096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7471055306</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2026417079"/>
                  </a:ext>
                </a:extLst>
              </a:tr>
              <a:tr h="476210">
                <a:tc>
                  <a:txBody>
                    <a:bodyPr/>
                    <a:lstStyle/>
                    <a:p>
                      <a:pPr algn="ctr" fontAlgn="ctr"/>
                      <a:r>
                        <a:rPr lang="es-MX" sz="900" u="none" strike="noStrike" dirty="0">
                          <a:effectLst/>
                          <a:latin typeface="Century Gothic" panose="020B0502020202020204" pitchFamily="34" charset="0"/>
                        </a:rPr>
                        <a:t>SECRETARÍA DE SEGURIAD PUBLICA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CASCOS Y CHALECOS-011</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 LIC. RENÉ JUÁREZ CISNEROS 23, ZONA SIN ASIGNACIÓN DENOMBRE DE COL 21, 39070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7471320966</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1129381174"/>
                  </a:ext>
                </a:extLst>
              </a:tr>
              <a:tr h="476210">
                <a:tc>
                  <a:txBody>
                    <a:bodyPr/>
                    <a:lstStyle/>
                    <a:p>
                      <a:pPr algn="ctr" fontAlgn="ctr"/>
                      <a:r>
                        <a:rPr lang="es-MX" sz="900" u="none" strike="noStrike" dirty="0">
                          <a:effectLst/>
                          <a:latin typeface="Century Gothic" panose="020B0502020202020204" pitchFamily="34" charset="0"/>
                        </a:rPr>
                        <a:t>SECRETARÍA DE EDUCACIÓN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MOCHILAS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GRAL. FRANCISCO VILLA 16, 20 DE NOVIEMBRE, 39096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7471055306</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2895633274"/>
                  </a:ext>
                </a:extLst>
              </a:tr>
              <a:tr h="476210">
                <a:tc>
                  <a:txBody>
                    <a:bodyPr/>
                    <a:lstStyle/>
                    <a:p>
                      <a:pPr algn="ctr" fontAlgn="ctr"/>
                      <a:r>
                        <a:rPr lang="es-MX" sz="900" u="none" strike="noStrike" dirty="0">
                          <a:effectLst/>
                          <a:latin typeface="Century Gothic" panose="020B0502020202020204" pitchFamily="34" charset="0"/>
                        </a:rPr>
                        <a:t>SITEMA NACIONAL DE BÚSQUEDA DE PERSONAS</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UNIFORMES Y ACCESORIOS </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 LIC. RENÉ JUÁREZ CISNEROS 23, ZONA SIN ASIGNACIÓN DENOMBRE DE COL 21, 39070 CHILPANCINGO DE LOS BRAVO, GRO.</a:t>
                      </a:r>
                      <a:endParaRPr lang="es-MX" sz="900" b="0" i="0" u="none" strike="noStrike" dirty="0">
                        <a:solidFill>
                          <a:srgbClr val="000000"/>
                        </a:solidFill>
                        <a:effectLst/>
                        <a:latin typeface="Century Gothic" panose="020B0502020202020204" pitchFamily="34" charset="0"/>
                      </a:endParaRPr>
                    </a:p>
                  </a:txBody>
                  <a:tcPr marL="8355" marR="8355" marT="8355" marB="0" anchor="ctr"/>
                </a:tc>
                <a:tc>
                  <a:txBody>
                    <a:bodyPr/>
                    <a:lstStyle/>
                    <a:p>
                      <a:pPr algn="ctr" fontAlgn="ctr"/>
                      <a:r>
                        <a:rPr lang="es-MX" sz="900" u="none" strike="noStrike" dirty="0">
                          <a:effectLst/>
                          <a:latin typeface="Century Gothic" panose="020B0502020202020204" pitchFamily="34" charset="0"/>
                        </a:rPr>
                        <a:t>5527527554</a:t>
                      </a:r>
                      <a:endParaRPr lang="es-MX" sz="900" b="0" i="0" u="none" strike="noStrike" dirty="0">
                        <a:solidFill>
                          <a:srgbClr val="000000"/>
                        </a:solidFill>
                        <a:effectLst/>
                        <a:latin typeface="Century Gothic" panose="020B0502020202020204" pitchFamily="34" charset="0"/>
                      </a:endParaRPr>
                    </a:p>
                  </a:txBody>
                  <a:tcPr marL="8355" marR="8355" marT="8355" marB="0" anchor="ctr"/>
                </a:tc>
                <a:extLst>
                  <a:ext uri="{0D108BD9-81ED-4DB2-BD59-A6C34878D82A}">
                    <a16:rowId xmlns:a16="http://schemas.microsoft.com/office/drawing/2014/main" val="3236513034"/>
                  </a:ext>
                </a:extLst>
              </a:tr>
            </a:tbl>
          </a:graphicData>
        </a:graphic>
      </p:graphicFrame>
    </p:spTree>
    <p:extLst>
      <p:ext uri="{BB962C8B-B14F-4D97-AF65-F5344CB8AC3E}">
        <p14:creationId xmlns:p14="http://schemas.microsoft.com/office/powerpoint/2010/main" val="3276892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1E078E-84F7-47AF-830F-DFC398D81F49}"/>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Rectángulo 4">
            <a:extLst>
              <a:ext uri="{FF2B5EF4-FFF2-40B4-BE49-F238E27FC236}">
                <a16:creationId xmlns:a16="http://schemas.microsoft.com/office/drawing/2014/main" id="{68A8E8D1-4EA9-42D8-97FA-C7A49D8D2103}"/>
              </a:ext>
            </a:extLst>
          </p:cNvPr>
          <p:cNvSpPr/>
          <p:nvPr/>
        </p:nvSpPr>
        <p:spPr>
          <a:xfrm>
            <a:off x="320398" y="489734"/>
            <a:ext cx="8503204" cy="532453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s-MX" sz="2800" b="1" u="sng" dirty="0">
                <a:solidFill>
                  <a:schemeClr val="tx1">
                    <a:lumMod val="75000"/>
                    <a:lumOff val="25000"/>
                  </a:schemeClr>
                </a:solidFill>
                <a:latin typeface="Century Gothic" panose="020B0502020202020204" pitchFamily="34" charset="0"/>
              </a:rPr>
              <a:t>NUESTRA EMPRESA.</a:t>
            </a:r>
          </a:p>
          <a:p>
            <a:pPr algn="ctr"/>
            <a:endParaRPr lang="es-MX" sz="2800" b="1" u="sng" dirty="0">
              <a:solidFill>
                <a:schemeClr val="tx1">
                  <a:lumMod val="75000"/>
                  <a:lumOff val="25000"/>
                </a:schemeClr>
              </a:solidFill>
              <a:latin typeface="Century Gothic" panose="020B0502020202020204" pitchFamily="34" charset="0"/>
            </a:endParaRPr>
          </a:p>
          <a:p>
            <a:pPr algn="just"/>
            <a:endParaRPr lang="es-MX" sz="1600" dirty="0">
              <a:solidFill>
                <a:schemeClr val="tx1">
                  <a:lumMod val="75000"/>
                  <a:lumOff val="25000"/>
                </a:schemeClr>
              </a:solidFill>
              <a:latin typeface="Century Gothic" panose="020B0502020202020204" pitchFamily="34" charset="0"/>
            </a:endParaRPr>
          </a:p>
          <a:p>
            <a:pPr algn="just"/>
            <a:r>
              <a:rPr lang="es-MX" sz="1400" dirty="0">
                <a:solidFill>
                  <a:schemeClr val="tx1">
                    <a:lumMod val="75000"/>
                    <a:lumOff val="25000"/>
                  </a:schemeClr>
                </a:solidFill>
                <a:latin typeface="Century Gothic" panose="020B0502020202020204" pitchFamily="34" charset="0"/>
              </a:rPr>
              <a:t>SOMOS  UNA EMPRESA 100% GUERRERENSE DEDICADA A LA VENTA DE EQUIPO TÁCTICO QUE INICIA OPERACIONES EN CHILPANCINGO A INICIOS DEL AÑO 2013 REALIZANDO VENTA AL POR MENOR DIRECTAMENTE EN LAS CORPORACIONES DE SEGURIDAD QUE SE ENCUENTRAN EN NUESTRA CIUDAD CAPITAL, PARA FINALES DEL AÑO 2014 LA EMPRESA YA CUENTA CON LA DISTRIBUCIÓN DE MARCAS RECONOCIDAS MUNDIALMENTE COMO LO SON; 5.11 TACTICAL, BLACKHAWK, CONDOR, OAKLEY, UNDER ARMOUR, BATES Y FOBUS ENTRE LAS MÁS IMPORTANTES. </a:t>
            </a:r>
          </a:p>
          <a:p>
            <a:pPr algn="just"/>
            <a:r>
              <a:rPr lang="es-MX" sz="1400" dirty="0">
                <a:solidFill>
                  <a:schemeClr val="tx1">
                    <a:lumMod val="75000"/>
                    <a:lumOff val="25000"/>
                  </a:schemeClr>
                </a:solidFill>
                <a:latin typeface="Century Gothic" panose="020B0502020202020204" pitchFamily="34" charset="0"/>
              </a:rPr>
              <a:t> NUESTRA EMPRESA.</a:t>
            </a:r>
          </a:p>
          <a:p>
            <a:pPr algn="just"/>
            <a:endParaRPr lang="es-MX" sz="1400" dirty="0">
              <a:solidFill>
                <a:schemeClr val="tx1">
                  <a:lumMod val="75000"/>
                  <a:lumOff val="25000"/>
                </a:schemeClr>
              </a:solidFill>
              <a:latin typeface="Century Gothic" panose="020B0502020202020204" pitchFamily="34" charset="0"/>
            </a:endParaRPr>
          </a:p>
          <a:p>
            <a:pPr algn="just"/>
            <a:r>
              <a:rPr lang="es-MX" sz="1400" dirty="0">
                <a:solidFill>
                  <a:schemeClr val="tx1">
                    <a:lumMod val="75000"/>
                    <a:lumOff val="25000"/>
                  </a:schemeClr>
                </a:solidFill>
                <a:latin typeface="Century Gothic" panose="020B0502020202020204" pitchFamily="34" charset="0"/>
              </a:rPr>
              <a:t>LA FORTUNA DE CONTAR CON LA PREFERENCIA DE CLIENTES DE DIFERENTES CORPORACIONES DE SEGURIDAD Y SOCIEDAD CIVIL COMO SON: POLICIA MUNICIPAL, POLICIA ESTATAL, POLICIA FEDERAL, POLICIA MINISTERIAL, MIEMBROS DE CLUB DE CAZA, SEGURIDAD PRIVADA ASI COMO FUNCIONARIOS MUNICIPALES Y ESTATALES QUE GUSTAN DE LOS PRODUCTOS QUE COMERCIALIZAMOS YA SEA PARA EL USO PERSONAL O PROFESIONAL. </a:t>
            </a:r>
          </a:p>
          <a:p>
            <a:pPr algn="just"/>
            <a:r>
              <a:rPr lang="es-MX" sz="1400" dirty="0">
                <a:solidFill>
                  <a:schemeClr val="tx1">
                    <a:lumMod val="75000"/>
                    <a:lumOff val="25000"/>
                  </a:schemeClr>
                </a:solidFill>
                <a:latin typeface="Century Gothic" panose="020B0502020202020204" pitchFamily="34" charset="0"/>
              </a:rPr>
              <a:t> </a:t>
            </a:r>
          </a:p>
          <a:p>
            <a:pPr algn="just"/>
            <a:r>
              <a:rPr lang="es-MX" sz="1400" dirty="0">
                <a:solidFill>
                  <a:schemeClr val="tx1">
                    <a:lumMod val="75000"/>
                    <a:lumOff val="25000"/>
                  </a:schemeClr>
                </a:solidFill>
                <a:latin typeface="Century Gothic" panose="020B0502020202020204" pitchFamily="34" charset="0"/>
              </a:rPr>
              <a:t>NUESTRA CONVICCIÓN ES SEGUIR TRABAJANDO CON LA MISMA DEDICACIÓN, COMPROMISO Y RESPONSABILIDAD QUE NOS HA CARACTERIZADO PARA EN UN FUTURO SER UN MODELO DE EMPRESA A SEGUIR</a:t>
            </a:r>
            <a:r>
              <a:rPr lang="es-MX" sz="1600" dirty="0">
                <a:solidFill>
                  <a:schemeClr val="tx1">
                    <a:lumMod val="75000"/>
                    <a:lumOff val="25000"/>
                  </a:schemeClr>
                </a:solidFill>
                <a:latin typeface="Century Gothic" panose="020B0502020202020204" pitchFamily="34" charset="0"/>
              </a:rPr>
              <a:t>.</a:t>
            </a:r>
          </a:p>
          <a:p>
            <a:pPr algn="just"/>
            <a:endParaRPr lang="es-MX" sz="1600" dirty="0">
              <a:solidFill>
                <a:schemeClr val="tx1">
                  <a:lumMod val="75000"/>
                  <a:lumOff val="25000"/>
                </a:schemeClr>
              </a:solidFill>
              <a:latin typeface="Century Gothic" panose="020B0502020202020204" pitchFamily="34" charset="0"/>
            </a:endParaRPr>
          </a:p>
          <a:p>
            <a:endParaRPr lang="es-MX" sz="1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170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CDE8C6-DF5F-4AB5-A298-E23C62A441DB}"/>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587878"/>
            <a:ext cx="9144000" cy="6096000"/>
          </a:xfrm>
          <a:prstGeom prst="rect">
            <a:avLst/>
          </a:prstGeom>
        </p:spPr>
      </p:pic>
      <p:pic>
        <p:nvPicPr>
          <p:cNvPr id="5" name="Imagen 4">
            <a:extLst>
              <a:ext uri="{FF2B5EF4-FFF2-40B4-BE49-F238E27FC236}">
                <a16:creationId xmlns:a16="http://schemas.microsoft.com/office/drawing/2014/main" id="{16C8CACA-4B3C-4EEE-AEDC-88E9213D9DB9}"/>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163" y="611059"/>
            <a:ext cx="2174893" cy="1933578"/>
          </a:xfrm>
          <a:prstGeom prst="rect">
            <a:avLst/>
          </a:prstGeom>
          <a:noFill/>
        </p:spPr>
      </p:pic>
      <p:pic>
        <p:nvPicPr>
          <p:cNvPr id="6" name="Imagen 5">
            <a:extLst>
              <a:ext uri="{FF2B5EF4-FFF2-40B4-BE49-F238E27FC236}">
                <a16:creationId xmlns:a16="http://schemas.microsoft.com/office/drawing/2014/main" id="{344BA55D-BC97-47DA-9C16-12FD381E9AAE}"/>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756" y="2377318"/>
            <a:ext cx="2174893" cy="1832355"/>
          </a:xfrm>
          <a:prstGeom prst="rect">
            <a:avLst/>
          </a:prstGeom>
          <a:noFill/>
        </p:spPr>
      </p:pic>
      <p:pic>
        <p:nvPicPr>
          <p:cNvPr id="7" name="Imagen 6">
            <a:extLst>
              <a:ext uri="{FF2B5EF4-FFF2-40B4-BE49-F238E27FC236}">
                <a16:creationId xmlns:a16="http://schemas.microsoft.com/office/drawing/2014/main" id="{1E56CDCB-27A2-4D42-8C7B-DE46623BFFB0}"/>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440" r="-306"/>
          <a:stretch/>
        </p:blipFill>
        <p:spPr bwMode="auto">
          <a:xfrm>
            <a:off x="3468739" y="532334"/>
            <a:ext cx="1630744" cy="3789366"/>
          </a:xfrm>
          <a:prstGeom prst="rect">
            <a:avLst/>
          </a:prstGeom>
          <a:noFill/>
        </p:spPr>
      </p:pic>
      <p:sp>
        <p:nvSpPr>
          <p:cNvPr id="8" name="Rectángulo 7">
            <a:extLst>
              <a:ext uri="{FF2B5EF4-FFF2-40B4-BE49-F238E27FC236}">
                <a16:creationId xmlns:a16="http://schemas.microsoft.com/office/drawing/2014/main" id="{3EA8612E-1182-482A-B81D-DCA5D7DF1F9F}"/>
              </a:ext>
            </a:extLst>
          </p:cNvPr>
          <p:cNvSpPr/>
          <p:nvPr/>
        </p:nvSpPr>
        <p:spPr>
          <a:xfrm>
            <a:off x="5322166" y="783831"/>
            <a:ext cx="3099078" cy="325307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07000"/>
              </a:lnSpc>
              <a:spcAft>
                <a:spcPts val="800"/>
              </a:spcAft>
            </a:pPr>
            <a:r>
              <a:rPr lang="es-MX" sz="16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FABRICAMOS UNIFORMES A MEDIDA UTILIZANDO MATERIALES DE LA MÁS ALTA CALIDAD Y CON LOS PROCESOS MÁS AVANZADOS EN EL MERCADO.</a:t>
            </a:r>
          </a:p>
          <a:p>
            <a:pPr algn="ctr"/>
            <a:r>
              <a:rPr lang="es-ES" sz="1600" dirty="0">
                <a:solidFill>
                  <a:schemeClr val="tx1">
                    <a:lumMod val="75000"/>
                    <a:lumOff val="25000"/>
                  </a:schemeClr>
                </a:solidFill>
                <a:latin typeface="Century Gothic" panose="020B0502020202020204" pitchFamily="34" charset="0"/>
              </a:rPr>
              <a:t>PODEMOS CONFECCIONAR PRENDAS CON LA MISMA CALIDAD DE LAS</a:t>
            </a:r>
            <a:endParaRPr lang="es-MX" sz="1600" dirty="0">
              <a:solidFill>
                <a:schemeClr val="tx1">
                  <a:lumMod val="75000"/>
                  <a:lumOff val="25000"/>
                </a:schemeClr>
              </a:solidFill>
              <a:latin typeface="Century Gothic" panose="020B0502020202020204" pitchFamily="34" charset="0"/>
            </a:endParaRPr>
          </a:p>
          <a:p>
            <a:pPr algn="ctr"/>
            <a:r>
              <a:rPr lang="es-ES" sz="1600" dirty="0">
                <a:solidFill>
                  <a:schemeClr val="tx1">
                    <a:lumMod val="75000"/>
                    <a:lumOff val="25000"/>
                  </a:schemeClr>
                </a:solidFill>
                <a:latin typeface="Century Gothic" panose="020B0502020202020204" pitchFamily="34" charset="0"/>
              </a:rPr>
              <a:t>MARCAS DE IMPORTACIÓN, PERO CON PRECIOS MÁS ACCESIBLES</a:t>
            </a:r>
            <a:endParaRPr lang="es-MX" sz="16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707BDE90-74C8-4348-A1BC-257A4025DB4B}"/>
              </a:ext>
            </a:extLst>
          </p:cNvPr>
          <p:cNvSpPr/>
          <p:nvPr/>
        </p:nvSpPr>
        <p:spPr>
          <a:xfrm>
            <a:off x="165635" y="5986736"/>
            <a:ext cx="8526794" cy="59894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07000"/>
              </a:lnSpc>
              <a:spcAft>
                <a:spcPts val="800"/>
              </a:spcAft>
            </a:pPr>
            <a:r>
              <a:rPr lang="es-ES" sz="1600" dirty="0">
                <a:solidFill>
                  <a:schemeClr val="tx1">
                    <a:lumMod val="75000"/>
                    <a:lumOff val="25000"/>
                  </a:schemeClr>
                </a:solidFill>
                <a:latin typeface="Century Gothic" panose="020B0502020202020204" pitchFamily="34" charset="0"/>
              </a:rPr>
              <a:t>FABRICAMOS CONFORME AL REQUERIMIENTO REAL DEL CLIENTE, DAMOS LA POSIBILIDAD DE REALIZAR CREACIONES ÚNICAS.</a:t>
            </a:r>
            <a:endParaRPr lang="es-MX" sz="16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AutoShape 2">
            <a:extLst>
              <a:ext uri="{FF2B5EF4-FFF2-40B4-BE49-F238E27FC236}">
                <a16:creationId xmlns:a16="http://schemas.microsoft.com/office/drawing/2014/main" id="{856F84EF-7EA0-4823-927E-C9494094EC0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a:extLst>
              <a:ext uri="{FF2B5EF4-FFF2-40B4-BE49-F238E27FC236}">
                <a16:creationId xmlns:a16="http://schemas.microsoft.com/office/drawing/2014/main" id="{A3255928-7ADF-4037-B4C2-C8A1F9D98A23}"/>
              </a:ext>
            </a:extLst>
          </p:cNvPr>
          <p:cNvPicPr>
            <a:picLocks noChangeAspect="1"/>
          </p:cNvPicPr>
          <p:nvPr/>
        </p:nvPicPr>
        <p:blipFill rotWithShape="1">
          <a:blip r:embed="rId7"/>
          <a:srcRect l="9289" r="12082"/>
          <a:stretch/>
        </p:blipFill>
        <p:spPr>
          <a:xfrm>
            <a:off x="165635" y="4377250"/>
            <a:ext cx="2174893" cy="1503355"/>
          </a:xfrm>
          <a:prstGeom prst="rect">
            <a:avLst/>
          </a:prstGeom>
        </p:spPr>
        <p:style>
          <a:lnRef idx="2">
            <a:schemeClr val="accent3"/>
          </a:lnRef>
          <a:fillRef idx="1">
            <a:schemeClr val="lt1"/>
          </a:fillRef>
          <a:effectRef idx="0">
            <a:schemeClr val="accent3"/>
          </a:effectRef>
          <a:fontRef idx="minor">
            <a:schemeClr val="dk1"/>
          </a:fontRef>
        </p:style>
      </p:pic>
      <p:sp>
        <p:nvSpPr>
          <p:cNvPr id="11" name="AutoShape 4">
            <a:extLst>
              <a:ext uri="{FF2B5EF4-FFF2-40B4-BE49-F238E27FC236}">
                <a16:creationId xmlns:a16="http://schemas.microsoft.com/office/drawing/2014/main" id="{1BE7E229-29B5-4248-B10A-515C6130686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2" name="Imagen 11">
            <a:extLst>
              <a:ext uri="{FF2B5EF4-FFF2-40B4-BE49-F238E27FC236}">
                <a16:creationId xmlns:a16="http://schemas.microsoft.com/office/drawing/2014/main" id="{FA6943F6-3DF2-49D3-9E12-29E8C75C2369}"/>
              </a:ext>
            </a:extLst>
          </p:cNvPr>
          <p:cNvPicPr>
            <a:picLocks noChangeAspect="1"/>
          </p:cNvPicPr>
          <p:nvPr/>
        </p:nvPicPr>
        <p:blipFill>
          <a:blip r:embed="rId8"/>
          <a:stretch>
            <a:fillRect/>
          </a:stretch>
        </p:blipFill>
        <p:spPr>
          <a:xfrm>
            <a:off x="2340528" y="4377248"/>
            <a:ext cx="2174893" cy="1503355"/>
          </a:xfrm>
          <a:prstGeom prst="rect">
            <a:avLst/>
          </a:prstGeom>
        </p:spPr>
        <p:style>
          <a:lnRef idx="2">
            <a:schemeClr val="accent3"/>
          </a:lnRef>
          <a:fillRef idx="1">
            <a:schemeClr val="lt1"/>
          </a:fillRef>
          <a:effectRef idx="0">
            <a:schemeClr val="accent3"/>
          </a:effectRef>
          <a:fontRef idx="minor">
            <a:schemeClr val="dk1"/>
          </a:fontRef>
        </p:style>
      </p:pic>
      <p:pic>
        <p:nvPicPr>
          <p:cNvPr id="13" name="Imagen 12">
            <a:extLst>
              <a:ext uri="{FF2B5EF4-FFF2-40B4-BE49-F238E27FC236}">
                <a16:creationId xmlns:a16="http://schemas.microsoft.com/office/drawing/2014/main" id="{951A74FE-E19D-4614-AA46-34B60208EB93}"/>
              </a:ext>
            </a:extLst>
          </p:cNvPr>
          <p:cNvPicPr>
            <a:picLocks noChangeAspect="1"/>
          </p:cNvPicPr>
          <p:nvPr/>
        </p:nvPicPr>
        <p:blipFill rotWithShape="1">
          <a:blip r:embed="rId9"/>
          <a:srcRect r="12239"/>
          <a:stretch/>
        </p:blipFill>
        <p:spPr>
          <a:xfrm>
            <a:off x="4537337" y="4377246"/>
            <a:ext cx="2152977" cy="1503355"/>
          </a:xfrm>
          <a:prstGeom prst="rect">
            <a:avLst/>
          </a:prstGeom>
        </p:spPr>
        <p:style>
          <a:lnRef idx="2">
            <a:schemeClr val="accent3"/>
          </a:lnRef>
          <a:fillRef idx="1">
            <a:schemeClr val="lt1"/>
          </a:fillRef>
          <a:effectRef idx="0">
            <a:schemeClr val="accent3"/>
          </a:effectRef>
          <a:fontRef idx="minor">
            <a:schemeClr val="dk1"/>
          </a:fontRef>
        </p:style>
      </p:pic>
      <p:pic>
        <p:nvPicPr>
          <p:cNvPr id="14" name="Imagen 13">
            <a:extLst>
              <a:ext uri="{FF2B5EF4-FFF2-40B4-BE49-F238E27FC236}">
                <a16:creationId xmlns:a16="http://schemas.microsoft.com/office/drawing/2014/main" id="{8C1E5D39-6AD9-4A66-B095-749BAFF87F07}"/>
              </a:ext>
            </a:extLst>
          </p:cNvPr>
          <p:cNvPicPr>
            <a:picLocks noChangeAspect="1"/>
          </p:cNvPicPr>
          <p:nvPr/>
        </p:nvPicPr>
        <p:blipFill>
          <a:blip r:embed="rId10"/>
          <a:stretch>
            <a:fillRect/>
          </a:stretch>
        </p:blipFill>
        <p:spPr>
          <a:xfrm>
            <a:off x="6712230" y="4366403"/>
            <a:ext cx="2174893" cy="1514198"/>
          </a:xfrm>
          <a:prstGeom prst="rect">
            <a:avLst/>
          </a:prstGeom>
        </p:spPr>
        <p:style>
          <a:lnRef idx="2">
            <a:schemeClr val="accent3"/>
          </a:lnRef>
          <a:fillRef idx="1">
            <a:schemeClr val="lt1"/>
          </a:fillRef>
          <a:effectRef idx="0">
            <a:schemeClr val="accent3"/>
          </a:effectRef>
          <a:fontRef idx="minor">
            <a:schemeClr val="dk1"/>
          </a:fontRef>
        </p:style>
      </p:pic>
      <p:sp>
        <p:nvSpPr>
          <p:cNvPr id="15" name="Rectángulo 14">
            <a:extLst>
              <a:ext uri="{FF2B5EF4-FFF2-40B4-BE49-F238E27FC236}">
                <a16:creationId xmlns:a16="http://schemas.microsoft.com/office/drawing/2014/main" id="{B81106BB-A7AE-47DE-AE2C-6D999FFCE4DC}"/>
              </a:ext>
            </a:extLst>
          </p:cNvPr>
          <p:cNvSpPr/>
          <p:nvPr/>
        </p:nvSpPr>
        <p:spPr>
          <a:xfrm>
            <a:off x="1671589" y="221981"/>
            <a:ext cx="5200116" cy="360996"/>
          </a:xfrm>
          <a:prstGeom prst="rect">
            <a:avLst/>
          </a:prstGeom>
        </p:spPr>
        <p:txBody>
          <a:bodyPr wrap="square">
            <a:spAutoFit/>
          </a:bodyPr>
          <a:lstStyle/>
          <a:p>
            <a:pPr marL="634365" marR="18098" indent="-214313" algn="ctr">
              <a:lnSpc>
                <a:spcPct val="97000"/>
              </a:lnSpc>
              <a:spcBef>
                <a:spcPts val="4"/>
              </a:spcBef>
              <a:buFont typeface="Wingdings" panose="05000000000000000000" pitchFamily="2" charset="2"/>
              <a:buChar char="Ø"/>
            </a:pPr>
            <a:r>
              <a:rPr lang="es-ES" dirty="0">
                <a:solidFill>
                  <a:schemeClr val="accent3">
                    <a:lumMod val="50000"/>
                  </a:schemeClr>
                </a:solidFill>
                <a:latin typeface="Century Gothic" panose="020B0502020202020204" pitchFamily="34" charset="0"/>
                <a:ea typeface="Calibri" panose="020F0502020204030204" pitchFamily="34" charset="0"/>
              </a:rPr>
              <a:t>UNIFORMES TÁTICOS</a:t>
            </a:r>
            <a:endParaRPr lang="es-MX" dirty="0">
              <a:solidFill>
                <a:schemeClr val="accent3">
                  <a:lumMod val="50000"/>
                </a:schemeClr>
              </a:solidFill>
              <a:latin typeface="Perpetua Titling MT" panose="02020502060505020804" pitchFamily="18" charset="0"/>
              <a:ea typeface="Calibri" panose="020F0502020204030204" pitchFamily="34" charset="0"/>
            </a:endParaRPr>
          </a:p>
        </p:txBody>
      </p:sp>
    </p:spTree>
    <p:extLst>
      <p:ext uri="{BB962C8B-B14F-4D97-AF65-F5344CB8AC3E}">
        <p14:creationId xmlns:p14="http://schemas.microsoft.com/office/powerpoint/2010/main" val="259240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47CD07C-B07B-458E-AEDC-01817E44FBF5}"/>
              </a:ext>
            </a:extLst>
          </p:cNvPr>
          <p:cNvPicPr>
            <a:picLocks noChangeAspect="1"/>
          </p:cNvPicPr>
          <p:nvPr/>
        </p:nvPicPr>
        <p:blipFill>
          <a:blip r:embed="rId2">
            <a:alphaModFix amt="35000"/>
          </a:blip>
          <a:stretch>
            <a:fillRect/>
          </a:stretch>
        </p:blipFill>
        <p:spPr>
          <a:xfrm>
            <a:off x="-30010" y="566365"/>
            <a:ext cx="9144000" cy="6095999"/>
          </a:xfrm>
          <a:prstGeom prst="rect">
            <a:avLst/>
          </a:prstGeom>
        </p:spPr>
      </p:pic>
      <p:sp>
        <p:nvSpPr>
          <p:cNvPr id="5" name="Rectángulo 4">
            <a:extLst>
              <a:ext uri="{FF2B5EF4-FFF2-40B4-BE49-F238E27FC236}">
                <a16:creationId xmlns:a16="http://schemas.microsoft.com/office/drawing/2014/main" id="{D4D991BD-451C-44AF-9151-EEE4F979AD89}"/>
              </a:ext>
            </a:extLst>
          </p:cNvPr>
          <p:cNvSpPr/>
          <p:nvPr/>
        </p:nvSpPr>
        <p:spPr>
          <a:xfrm>
            <a:off x="1654342" y="336092"/>
            <a:ext cx="6074587" cy="570028"/>
          </a:xfrm>
          <a:prstGeom prst="rect">
            <a:avLst/>
          </a:prstGeom>
        </p:spPr>
        <p:txBody>
          <a:bodyPr wrap="square">
            <a:spAutoFit/>
          </a:bodyPr>
          <a:lstStyle/>
          <a:p>
            <a:pPr marL="634365" marR="18098" indent="-214313" algn="ctr">
              <a:lnSpc>
                <a:spcPct val="97000"/>
              </a:lnSpc>
              <a:spcBef>
                <a:spcPts val="4"/>
              </a:spcBef>
              <a:buFont typeface="Wingdings" panose="05000000000000000000" pitchFamily="2" charset="2"/>
              <a:buChar char="Ø"/>
            </a:pPr>
            <a:r>
              <a:rPr lang="es-ES" sz="1600" dirty="0">
                <a:solidFill>
                  <a:schemeClr val="accent3">
                    <a:lumMod val="50000"/>
                  </a:schemeClr>
                </a:solidFill>
                <a:latin typeface="Century Gothic" panose="020B0502020202020204" pitchFamily="34" charset="0"/>
                <a:ea typeface="Calibri" panose="020F0502020204030204" pitchFamily="34" charset="0"/>
              </a:rPr>
              <a:t>CONFECCIONAMOS</a:t>
            </a:r>
            <a:r>
              <a:rPr lang="es-ES" sz="1600" spc="4" dirty="0">
                <a:solidFill>
                  <a:schemeClr val="accent3">
                    <a:lumMod val="50000"/>
                  </a:schemeClr>
                </a:solidFill>
                <a:latin typeface="Century Gothic" panose="020B0502020202020204" pitchFamily="34" charset="0"/>
                <a:ea typeface="Calibri" panose="020F0502020204030204" pitchFamily="34" charset="0"/>
              </a:rPr>
              <a:t> </a:t>
            </a:r>
            <a:r>
              <a:rPr lang="es-ES" sz="1600" dirty="0">
                <a:solidFill>
                  <a:schemeClr val="accent3">
                    <a:lumMod val="50000"/>
                  </a:schemeClr>
                </a:solidFill>
                <a:latin typeface="Century Gothic" panose="020B0502020202020204" pitchFamily="34" charset="0"/>
                <a:ea typeface="Calibri" panose="020F0502020204030204" pitchFamily="34" charset="0"/>
              </a:rPr>
              <a:t>UNIFORMES</a:t>
            </a:r>
            <a:r>
              <a:rPr lang="es-ES" sz="1600" spc="-296" dirty="0">
                <a:solidFill>
                  <a:schemeClr val="accent3">
                    <a:lumMod val="50000"/>
                  </a:schemeClr>
                </a:solidFill>
                <a:latin typeface="Century Gothic" panose="020B0502020202020204" pitchFamily="34" charset="0"/>
                <a:ea typeface="Calibri" panose="020F0502020204030204" pitchFamily="34" charset="0"/>
              </a:rPr>
              <a:t> </a:t>
            </a:r>
            <a:r>
              <a:rPr lang="es-ES" sz="1600" dirty="0">
                <a:solidFill>
                  <a:schemeClr val="accent3">
                    <a:lumMod val="50000"/>
                  </a:schemeClr>
                </a:solidFill>
                <a:latin typeface="Century Gothic" panose="020B0502020202020204" pitchFamily="34" charset="0"/>
                <a:ea typeface="Calibri" panose="020F0502020204030204" pitchFamily="34" charset="0"/>
              </a:rPr>
              <a:t>PARA</a:t>
            </a:r>
            <a:r>
              <a:rPr lang="es-ES" sz="1600" spc="4" dirty="0">
                <a:solidFill>
                  <a:schemeClr val="accent3">
                    <a:lumMod val="50000"/>
                  </a:schemeClr>
                </a:solidFill>
                <a:latin typeface="Century Gothic" panose="020B0502020202020204" pitchFamily="34" charset="0"/>
                <a:ea typeface="Calibri" panose="020F0502020204030204" pitchFamily="34" charset="0"/>
              </a:rPr>
              <a:t> </a:t>
            </a:r>
            <a:r>
              <a:rPr lang="es-ES" sz="1600" dirty="0">
                <a:solidFill>
                  <a:schemeClr val="accent3">
                    <a:lumMod val="50000"/>
                  </a:schemeClr>
                </a:solidFill>
                <a:latin typeface="Century Gothic" panose="020B0502020202020204" pitchFamily="34" charset="0"/>
                <a:ea typeface="Calibri" panose="020F0502020204030204" pitchFamily="34" charset="0"/>
              </a:rPr>
              <a:t>PERSONAL</a:t>
            </a:r>
            <a:r>
              <a:rPr lang="es-ES" sz="1600" spc="4" dirty="0">
                <a:solidFill>
                  <a:schemeClr val="accent3">
                    <a:lumMod val="50000"/>
                  </a:schemeClr>
                </a:solidFill>
                <a:latin typeface="Century Gothic" panose="020B0502020202020204" pitchFamily="34" charset="0"/>
                <a:ea typeface="Calibri" panose="020F0502020204030204" pitchFamily="34" charset="0"/>
              </a:rPr>
              <a:t> </a:t>
            </a:r>
            <a:r>
              <a:rPr lang="es-ES" sz="1600" dirty="0">
                <a:solidFill>
                  <a:schemeClr val="accent3">
                    <a:lumMod val="50000"/>
                  </a:schemeClr>
                </a:solidFill>
                <a:latin typeface="Century Gothic" panose="020B0502020202020204" pitchFamily="34" charset="0"/>
                <a:ea typeface="Calibri" panose="020F0502020204030204" pitchFamily="34" charset="0"/>
              </a:rPr>
              <a:t>MEDICO,</a:t>
            </a:r>
            <a:r>
              <a:rPr lang="es-ES" sz="1600" spc="-296" dirty="0">
                <a:solidFill>
                  <a:schemeClr val="accent3">
                    <a:lumMod val="50000"/>
                  </a:schemeClr>
                </a:solidFill>
                <a:latin typeface="Century Gothic" panose="020B0502020202020204" pitchFamily="34" charset="0"/>
                <a:ea typeface="Calibri" panose="020F0502020204030204" pitchFamily="34" charset="0"/>
              </a:rPr>
              <a:t> </a:t>
            </a:r>
            <a:r>
              <a:rPr lang="es-ES" sz="1600" dirty="0">
                <a:solidFill>
                  <a:schemeClr val="accent3">
                    <a:lumMod val="50000"/>
                  </a:schemeClr>
                </a:solidFill>
                <a:latin typeface="Century Gothic" panose="020B0502020202020204" pitchFamily="34" charset="0"/>
                <a:ea typeface="Calibri" panose="020F0502020204030204" pitchFamily="34" charset="0"/>
              </a:rPr>
              <a:t>ADMINISTRATIVO</a:t>
            </a:r>
            <a:r>
              <a:rPr lang="es-ES" sz="1600" spc="-15" dirty="0">
                <a:solidFill>
                  <a:schemeClr val="accent3">
                    <a:lumMod val="50000"/>
                  </a:schemeClr>
                </a:solidFill>
                <a:latin typeface="Century Gothic" panose="020B0502020202020204" pitchFamily="34" charset="0"/>
                <a:ea typeface="Calibri" panose="020F0502020204030204" pitchFamily="34" charset="0"/>
              </a:rPr>
              <a:t> </a:t>
            </a:r>
            <a:r>
              <a:rPr lang="es-ES" sz="1600" dirty="0">
                <a:solidFill>
                  <a:schemeClr val="accent3">
                    <a:lumMod val="50000"/>
                  </a:schemeClr>
                </a:solidFill>
                <a:latin typeface="Century Gothic" panose="020B0502020202020204" pitchFamily="34" charset="0"/>
                <a:ea typeface="Calibri" panose="020F0502020204030204" pitchFamily="34" charset="0"/>
              </a:rPr>
              <a:t>E INDUSTRIAL</a:t>
            </a:r>
            <a:r>
              <a:rPr lang="es-ES" sz="1600" dirty="0">
                <a:solidFill>
                  <a:schemeClr val="accent3">
                    <a:lumMod val="50000"/>
                  </a:schemeClr>
                </a:solidFill>
                <a:latin typeface="Perpetua Titling MT" panose="02020502060505020804" pitchFamily="18" charset="0"/>
                <a:ea typeface="Calibri" panose="020F0502020204030204" pitchFamily="34" charset="0"/>
              </a:rPr>
              <a:t>.</a:t>
            </a:r>
            <a:endParaRPr lang="es-MX" sz="1600" dirty="0">
              <a:solidFill>
                <a:schemeClr val="accent3">
                  <a:lumMod val="50000"/>
                </a:schemeClr>
              </a:solidFill>
              <a:latin typeface="Perpetua Titling MT" panose="02020502060505020804" pitchFamily="18" charset="0"/>
              <a:ea typeface="Calibri" panose="020F0502020204030204" pitchFamily="34" charset="0"/>
            </a:endParaRPr>
          </a:p>
        </p:txBody>
      </p:sp>
      <p:pic>
        <p:nvPicPr>
          <p:cNvPr id="6" name="Picture 124" descr="C:\Users\tacti\OneDrive\Documentos\portfolio8-600x450.png">
            <a:extLst>
              <a:ext uri="{FF2B5EF4-FFF2-40B4-BE49-F238E27FC236}">
                <a16:creationId xmlns:a16="http://schemas.microsoft.com/office/drawing/2014/main" id="{9B192773-74A3-4DE7-AC77-AED8C01684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67914" y="1674309"/>
            <a:ext cx="2796971" cy="189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descr="C:\Users\tacti\OneDrive\Documentos\industriales.png">
            <a:extLst>
              <a:ext uri="{FF2B5EF4-FFF2-40B4-BE49-F238E27FC236}">
                <a16:creationId xmlns:a16="http://schemas.microsoft.com/office/drawing/2014/main" id="{686B328B-F180-4184-ABD2-F13F23C2BC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47607" y="4180892"/>
            <a:ext cx="2588767" cy="1475843"/>
          </a:xfrm>
          <a:prstGeom prst="rect">
            <a:avLst/>
          </a:prstGeom>
          <a:noFill/>
          <a:ln>
            <a:noFill/>
          </a:ln>
        </p:spPr>
      </p:pic>
      <p:pic>
        <p:nvPicPr>
          <p:cNvPr id="8" name="Imagen 7" descr="C:\Users\tacti\OneDrive\Documentos\3849c4546649c301b637f7cc8f896c80--cute-scrubs-nursing-scrubs.jpg">
            <a:extLst>
              <a:ext uri="{FF2B5EF4-FFF2-40B4-BE49-F238E27FC236}">
                <a16:creationId xmlns:a16="http://schemas.microsoft.com/office/drawing/2014/main" id="{0F79B469-7DE7-41D7-BA89-E56F8AC68989}"/>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8758" y="1616523"/>
            <a:ext cx="1746466" cy="2009603"/>
          </a:xfrm>
          <a:prstGeom prst="rect">
            <a:avLst/>
          </a:prstGeom>
          <a:noFill/>
          <a:ln>
            <a:noFill/>
          </a:ln>
        </p:spPr>
      </p:pic>
      <p:pic>
        <p:nvPicPr>
          <p:cNvPr id="9" name="Imagen 8" descr="Imagen que contiene traje, ropa&#10;&#10;Descripción generada con confianza muy alta">
            <a:extLst>
              <a:ext uri="{FF2B5EF4-FFF2-40B4-BE49-F238E27FC236}">
                <a16:creationId xmlns:a16="http://schemas.microsoft.com/office/drawing/2014/main" id="{DB382293-7C4C-4228-9C1D-10CBE8D69DD4}"/>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851" b="6915"/>
          <a:stretch/>
        </p:blipFill>
        <p:spPr bwMode="auto">
          <a:xfrm>
            <a:off x="5937887" y="3997452"/>
            <a:ext cx="2918105" cy="1842721"/>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3AA88AD1-751C-4F1A-8538-53273096E9E8}"/>
              </a:ext>
            </a:extLst>
          </p:cNvPr>
          <p:cNvSpPr txBox="1"/>
          <p:nvPr/>
        </p:nvSpPr>
        <p:spPr>
          <a:xfrm>
            <a:off x="840609" y="5874801"/>
            <a:ext cx="7702052" cy="738664"/>
          </a:xfrm>
          <a:prstGeom prst="rect">
            <a:avLst/>
          </a:prstGeom>
          <a:noFill/>
        </p:spPr>
        <p:txBody>
          <a:bodyPr wrap="square" rtlCol="0">
            <a:spAutoFit/>
          </a:bodyPr>
          <a:lstStyle/>
          <a:p>
            <a:pPr algn="just"/>
            <a:r>
              <a:rPr lang="es-MX" sz="1400" dirty="0">
                <a:solidFill>
                  <a:schemeClr val="tx1">
                    <a:lumMod val="65000"/>
                    <a:lumOff val="35000"/>
                  </a:schemeClr>
                </a:solidFill>
                <a:latin typeface="Century Gothic" panose="020B0502020202020204" pitchFamily="34" charset="0"/>
              </a:rPr>
              <a:t>ADEMÁS DE LAS MARCAS DE IMPORTACIÓN CONTAMOS CON UNA MARCA PROPIA PARA LA </a:t>
            </a:r>
            <a:r>
              <a:rPr lang="es-MX" sz="1400" b="1" dirty="0">
                <a:solidFill>
                  <a:schemeClr val="tx1">
                    <a:lumMod val="65000"/>
                    <a:lumOff val="35000"/>
                  </a:schemeClr>
                </a:solidFill>
                <a:latin typeface="Century Gothic" panose="020B0502020202020204" pitchFamily="34" charset="0"/>
              </a:rPr>
              <a:t>CONFECCIÓN DE UNIFORMES</a:t>
            </a:r>
            <a:r>
              <a:rPr lang="es-MX" sz="1400" dirty="0">
                <a:solidFill>
                  <a:schemeClr val="tx1">
                    <a:lumMod val="65000"/>
                    <a:lumOff val="35000"/>
                  </a:schemeClr>
                </a:solidFill>
                <a:latin typeface="Century Gothic" panose="020B0502020202020204" pitchFamily="34" charset="0"/>
              </a:rPr>
              <a:t> QUE CUENTA CON EL PERSONAL, LA ESTRUCTURA Y EL CAPITAL NECESARIO PARA SU CORRECTA OPERACIÓN.</a:t>
            </a:r>
          </a:p>
        </p:txBody>
      </p:sp>
      <p:sp>
        <p:nvSpPr>
          <p:cNvPr id="11" name="CuadroTexto 10">
            <a:extLst>
              <a:ext uri="{FF2B5EF4-FFF2-40B4-BE49-F238E27FC236}">
                <a16:creationId xmlns:a16="http://schemas.microsoft.com/office/drawing/2014/main" id="{4FD98BD5-B823-4210-BCAA-6997617F9330}"/>
              </a:ext>
            </a:extLst>
          </p:cNvPr>
          <p:cNvSpPr txBox="1"/>
          <p:nvPr/>
        </p:nvSpPr>
        <p:spPr>
          <a:xfrm>
            <a:off x="298164" y="1405691"/>
            <a:ext cx="3042421" cy="3970318"/>
          </a:xfrm>
          <a:prstGeom prst="rect">
            <a:avLst/>
          </a:prstGeom>
          <a:noFill/>
        </p:spPr>
        <p:txBody>
          <a:bodyPr wrap="square" rtlCol="0">
            <a:spAutoFit/>
          </a:bodyPr>
          <a:lstStyle/>
          <a:p>
            <a:pPr marL="214313" indent="-214313">
              <a:buFont typeface="Arial" panose="020B0604020202020204" pitchFamily="34" charset="0"/>
              <a:buChar char="•"/>
            </a:pPr>
            <a:r>
              <a:rPr lang="es-MX" sz="1400" dirty="0">
                <a:solidFill>
                  <a:schemeClr val="tx1">
                    <a:lumMod val="65000"/>
                    <a:lumOff val="35000"/>
                  </a:schemeClr>
                </a:solidFill>
                <a:latin typeface="Century Gothic" panose="020B0502020202020204" pitchFamily="34" charset="0"/>
              </a:rPr>
              <a:t>FABRICAMOS UNIFORMES A MEDIDA UTILIZANDO MATERIALES DE LA MÁS ALTA CALIDAD Y CON LOS PROCESOS MÁS AVANZADOS EN EL MERCADO.</a:t>
            </a:r>
          </a:p>
          <a:p>
            <a:pPr marL="214313" indent="-214313">
              <a:buFont typeface="Arial" panose="020B0604020202020204" pitchFamily="34" charset="0"/>
              <a:buChar char="•"/>
            </a:pPr>
            <a:r>
              <a:rPr lang="es-MX" sz="1400" dirty="0">
                <a:solidFill>
                  <a:schemeClr val="tx1">
                    <a:lumMod val="65000"/>
                    <a:lumOff val="35000"/>
                  </a:schemeClr>
                </a:solidFill>
                <a:latin typeface="Century Gothic" panose="020B0502020202020204" pitchFamily="34" charset="0"/>
              </a:rPr>
              <a:t> PODEMOS CONFECCIONAR PRENDAS CON LA MISMA CALIDAD DE LAS MARCAS DE IMPORTACIÓN, PERO CON PRECIOS MÁS ACCESIBLES.</a:t>
            </a:r>
          </a:p>
          <a:p>
            <a:pPr marL="214313" indent="-214313">
              <a:buFont typeface="Arial" panose="020B0604020202020204" pitchFamily="34" charset="0"/>
              <a:buChar char="•"/>
            </a:pPr>
            <a:r>
              <a:rPr lang="es-MX" sz="1400" dirty="0">
                <a:solidFill>
                  <a:schemeClr val="tx1">
                    <a:lumMod val="65000"/>
                    <a:lumOff val="35000"/>
                  </a:schemeClr>
                </a:solidFill>
                <a:latin typeface="Century Gothic" panose="020B0502020202020204" pitchFamily="34" charset="0"/>
              </a:rPr>
              <a:t>FABRICAMOS CONFORME AL REQUERIMIENTO REAL DEL CLIENTE, DAMOS LA POSIBILIDAD DE REALIZAR CREACIONES ÚNICAS.</a:t>
            </a:r>
          </a:p>
          <a:p>
            <a:pPr marL="214313" indent="-214313">
              <a:buFont typeface="Arial" panose="020B0604020202020204" pitchFamily="34" charset="0"/>
              <a:buChar char="•"/>
            </a:pPr>
            <a:r>
              <a:rPr lang="es-MX" sz="1400" b="1" u="sng" dirty="0">
                <a:solidFill>
                  <a:schemeClr val="tx1">
                    <a:lumMod val="65000"/>
                    <a:lumOff val="35000"/>
                  </a:schemeClr>
                </a:solidFill>
                <a:latin typeface="Century Gothic" panose="020B0502020202020204" pitchFamily="34" charset="0"/>
              </a:rPr>
              <a:t>EXPERIENCIA DE VENTAS POR VOLUMEN </a:t>
            </a:r>
            <a:endParaRPr lang="es-MX" sz="14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270488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84ADE3-D50A-413C-8B1F-4854B2A1954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Rectángulo 4">
            <a:extLst>
              <a:ext uri="{FF2B5EF4-FFF2-40B4-BE49-F238E27FC236}">
                <a16:creationId xmlns:a16="http://schemas.microsoft.com/office/drawing/2014/main" id="{14D2AAB9-3B70-40A5-89EB-5F7D56561319}"/>
              </a:ext>
            </a:extLst>
          </p:cNvPr>
          <p:cNvSpPr/>
          <p:nvPr/>
        </p:nvSpPr>
        <p:spPr>
          <a:xfrm>
            <a:off x="227466" y="217376"/>
            <a:ext cx="3916695" cy="440120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MX" b="1" u="sng" dirty="0">
                <a:solidFill>
                  <a:schemeClr val="tx1">
                    <a:lumMod val="75000"/>
                    <a:lumOff val="25000"/>
                  </a:schemeClr>
                </a:solidFill>
                <a:latin typeface="Century Gothic" panose="020B0502020202020204" pitchFamily="34" charset="0"/>
              </a:rPr>
              <a:t>EQUIPO DE PROTECCION  Y COMBATE CONTRA INCENDIOS</a:t>
            </a:r>
          </a:p>
          <a:p>
            <a:endParaRPr lang="es-MX" dirty="0">
              <a:solidFill>
                <a:schemeClr val="tx1">
                  <a:lumMod val="75000"/>
                  <a:lumOff val="25000"/>
                </a:schemeClr>
              </a:solidFill>
              <a:latin typeface="Century Gothic" panose="020B0502020202020204" pitchFamily="34" charset="0"/>
            </a:endParaRPr>
          </a:p>
          <a:p>
            <a:endParaRPr lang="es-MX" dirty="0">
              <a:solidFill>
                <a:schemeClr val="tx1">
                  <a:lumMod val="75000"/>
                  <a:lumOff val="25000"/>
                </a:schemeClr>
              </a:solidFill>
              <a:latin typeface="Century Gothic" panose="020B0502020202020204" pitchFamily="34" charset="0"/>
            </a:endParaRPr>
          </a:p>
          <a:p>
            <a:r>
              <a:rPr lang="es-MX" sz="1600" dirty="0">
                <a:solidFill>
                  <a:schemeClr val="tx1">
                    <a:lumMod val="75000"/>
                    <a:lumOff val="25000"/>
                  </a:schemeClr>
                </a:solidFill>
                <a:latin typeface="Century Gothic" panose="020B0502020202020204" pitchFamily="34" charset="0"/>
              </a:rPr>
              <a:t>•EQUIPO CONTRA </a:t>
            </a:r>
          </a:p>
          <a:p>
            <a:r>
              <a:rPr lang="es-MX" sz="1600" dirty="0">
                <a:solidFill>
                  <a:schemeClr val="tx1">
                    <a:lumMod val="75000"/>
                    <a:lumOff val="25000"/>
                  </a:schemeClr>
                </a:solidFill>
                <a:latin typeface="Century Gothic" panose="020B0502020202020204" pitchFamily="34" charset="0"/>
              </a:rPr>
              <a:t>INCENDIO.                                                    </a:t>
            </a:r>
          </a:p>
          <a:p>
            <a:r>
              <a:rPr lang="es-MX" sz="1600" dirty="0">
                <a:solidFill>
                  <a:schemeClr val="tx1">
                    <a:lumMod val="75000"/>
                    <a:lumOff val="25000"/>
                  </a:schemeClr>
                </a:solidFill>
                <a:latin typeface="Century Gothic" panose="020B0502020202020204" pitchFamily="34" charset="0"/>
              </a:rPr>
              <a:t>•EQUIPO CONTRA INCENDIO FORESTAL.</a:t>
            </a:r>
          </a:p>
          <a:p>
            <a:endParaRPr lang="es-MX" sz="1600" dirty="0">
              <a:solidFill>
                <a:schemeClr val="tx1">
                  <a:lumMod val="75000"/>
                  <a:lumOff val="25000"/>
                </a:schemeClr>
              </a:solidFill>
              <a:latin typeface="Century Gothic" panose="020B0502020202020204" pitchFamily="34" charset="0"/>
            </a:endParaRPr>
          </a:p>
          <a:p>
            <a:r>
              <a:rPr lang="es-MX" sz="1600" dirty="0">
                <a:solidFill>
                  <a:schemeClr val="tx1">
                    <a:lumMod val="75000"/>
                    <a:lumOff val="25000"/>
                  </a:schemeClr>
                </a:solidFill>
                <a:latin typeface="Century Gothic" panose="020B0502020202020204" pitchFamily="34" charset="0"/>
              </a:rPr>
              <a:t>•EQUIPO PARA EL MANEJO DE MATERIALES PELIGROSOS.</a:t>
            </a:r>
          </a:p>
          <a:p>
            <a:endParaRPr lang="es-MX" sz="1600" dirty="0">
              <a:solidFill>
                <a:schemeClr val="tx1">
                  <a:lumMod val="75000"/>
                  <a:lumOff val="25000"/>
                </a:schemeClr>
              </a:solidFill>
              <a:latin typeface="Century Gothic" panose="020B0502020202020204" pitchFamily="34" charset="0"/>
            </a:endParaRPr>
          </a:p>
          <a:p>
            <a:r>
              <a:rPr lang="es-MX" sz="1600" dirty="0">
                <a:solidFill>
                  <a:schemeClr val="tx1">
                    <a:lumMod val="75000"/>
                    <a:lumOff val="25000"/>
                  </a:schemeClr>
                </a:solidFill>
                <a:latin typeface="Century Gothic" panose="020B0502020202020204" pitchFamily="34" charset="0"/>
              </a:rPr>
              <a:t>•TRAJE DE MATERIAL ALUMINADO.</a:t>
            </a:r>
          </a:p>
          <a:p>
            <a:endParaRPr lang="es-MX" sz="1600" dirty="0">
              <a:solidFill>
                <a:schemeClr val="tx1">
                  <a:lumMod val="75000"/>
                  <a:lumOff val="25000"/>
                </a:schemeClr>
              </a:solidFill>
              <a:latin typeface="Century Gothic" panose="020B0502020202020204" pitchFamily="34" charset="0"/>
            </a:endParaRPr>
          </a:p>
          <a:p>
            <a:r>
              <a:rPr lang="es-MX" sz="1600" dirty="0">
                <a:solidFill>
                  <a:schemeClr val="tx1">
                    <a:lumMod val="75000"/>
                    <a:lumOff val="25000"/>
                  </a:schemeClr>
                </a:solidFill>
                <a:latin typeface="Century Gothic" panose="020B0502020202020204" pitchFamily="34" charset="0"/>
              </a:rPr>
              <a:t>•EQUIPO DE PROTECCIÓN RESPIRATORIA.</a:t>
            </a:r>
          </a:p>
        </p:txBody>
      </p:sp>
      <p:pic>
        <p:nvPicPr>
          <p:cNvPr id="6" name="Imagen 5">
            <a:extLst>
              <a:ext uri="{FF2B5EF4-FFF2-40B4-BE49-F238E27FC236}">
                <a16:creationId xmlns:a16="http://schemas.microsoft.com/office/drawing/2014/main" id="{44809677-DDAE-4C92-A53D-C0BC1F6554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500" b="29444"/>
          <a:stretch/>
        </p:blipFill>
        <p:spPr>
          <a:xfrm>
            <a:off x="2320503" y="982058"/>
            <a:ext cx="8512935" cy="3665291"/>
          </a:xfrm>
          <a:prstGeom prst="rect">
            <a:avLst/>
          </a:prstGeom>
        </p:spPr>
      </p:pic>
      <p:pic>
        <p:nvPicPr>
          <p:cNvPr id="7" name="Imagen 6">
            <a:extLst>
              <a:ext uri="{FF2B5EF4-FFF2-40B4-BE49-F238E27FC236}">
                <a16:creationId xmlns:a16="http://schemas.microsoft.com/office/drawing/2014/main" id="{D6E077A1-1390-4C33-AA9B-0549BB0D92C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7466" y="5144994"/>
            <a:ext cx="2339565" cy="1489642"/>
          </a:xfrm>
          <a:prstGeom prst="rect">
            <a:avLst/>
          </a:prstGeom>
          <a:ln/>
        </p:spPr>
        <p:style>
          <a:lnRef idx="2">
            <a:schemeClr val="accent3"/>
          </a:lnRef>
          <a:fillRef idx="1">
            <a:schemeClr val="lt1"/>
          </a:fillRef>
          <a:effectRef idx="0">
            <a:schemeClr val="accent3"/>
          </a:effectRef>
          <a:fontRef idx="minor">
            <a:schemeClr val="dk1"/>
          </a:fontRef>
        </p:style>
      </p:pic>
      <p:pic>
        <p:nvPicPr>
          <p:cNvPr id="8" name="Imagen 7">
            <a:extLst>
              <a:ext uri="{FF2B5EF4-FFF2-40B4-BE49-F238E27FC236}">
                <a16:creationId xmlns:a16="http://schemas.microsoft.com/office/drawing/2014/main" id="{73283486-F279-4524-BF13-FD5096663BE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7031" y="5144994"/>
            <a:ext cx="1577130" cy="1495630"/>
          </a:xfrm>
          <a:prstGeom prst="rect">
            <a:avLst/>
          </a:prstGeom>
          <a:ln/>
        </p:spPr>
        <p:style>
          <a:lnRef idx="2">
            <a:schemeClr val="accent3"/>
          </a:lnRef>
          <a:fillRef idx="1">
            <a:schemeClr val="lt1"/>
          </a:fillRef>
          <a:effectRef idx="0">
            <a:schemeClr val="accent3"/>
          </a:effectRef>
          <a:fontRef idx="minor">
            <a:schemeClr val="dk1"/>
          </a:fontRef>
        </p:style>
      </p:pic>
      <p:pic>
        <p:nvPicPr>
          <p:cNvPr id="9" name="Imagen 8">
            <a:extLst>
              <a:ext uri="{FF2B5EF4-FFF2-40B4-BE49-F238E27FC236}">
                <a16:creationId xmlns:a16="http://schemas.microsoft.com/office/drawing/2014/main" id="{68EE5FD6-1E4E-42C4-AA54-1B9FB1B7588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5914" y="5144993"/>
            <a:ext cx="2111057" cy="1489643"/>
          </a:xfrm>
          <a:prstGeom prst="rect">
            <a:avLst/>
          </a:prstGeom>
          <a:ln/>
        </p:spPr>
        <p:style>
          <a:lnRef idx="2">
            <a:schemeClr val="accent3"/>
          </a:lnRef>
          <a:fillRef idx="1">
            <a:schemeClr val="lt1"/>
          </a:fillRef>
          <a:effectRef idx="0">
            <a:schemeClr val="accent3"/>
          </a:effectRef>
          <a:fontRef idx="minor">
            <a:schemeClr val="dk1"/>
          </a:fontRef>
        </p:style>
      </p:pic>
      <p:pic>
        <p:nvPicPr>
          <p:cNvPr id="10" name="Imagen 9">
            <a:extLst>
              <a:ext uri="{FF2B5EF4-FFF2-40B4-BE49-F238E27FC236}">
                <a16:creationId xmlns:a16="http://schemas.microsoft.com/office/drawing/2014/main" id="{EA3F10D0-EF95-4313-9393-62A3367C577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576971" y="5144993"/>
            <a:ext cx="2399250" cy="1489643"/>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335318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7BDECC2-0AF1-4B91-92FE-C2FCF118787B}"/>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8259" y="381000"/>
            <a:ext cx="9144000" cy="6096000"/>
          </a:xfrm>
          <a:prstGeom prst="rect">
            <a:avLst/>
          </a:prstGeom>
        </p:spPr>
      </p:pic>
      <p:sp>
        <p:nvSpPr>
          <p:cNvPr id="5" name="Rectángulo 4">
            <a:extLst>
              <a:ext uri="{FF2B5EF4-FFF2-40B4-BE49-F238E27FC236}">
                <a16:creationId xmlns:a16="http://schemas.microsoft.com/office/drawing/2014/main" id="{61895F9E-79B2-40A6-9FC1-3468B52714C1}"/>
              </a:ext>
            </a:extLst>
          </p:cNvPr>
          <p:cNvSpPr/>
          <p:nvPr/>
        </p:nvSpPr>
        <p:spPr>
          <a:xfrm>
            <a:off x="3212725" y="720508"/>
            <a:ext cx="2542123" cy="32624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MX" b="1" u="sng" dirty="0">
                <a:solidFill>
                  <a:schemeClr val="tx1">
                    <a:lumMod val="75000"/>
                    <a:lumOff val="25000"/>
                  </a:schemeClr>
                </a:solidFill>
                <a:latin typeface="Century Gothic" panose="020B0502020202020204" pitchFamily="34" charset="0"/>
              </a:rPr>
              <a:t>ACCESORIOS </a:t>
            </a:r>
          </a:p>
          <a:p>
            <a:pPr algn="ctr"/>
            <a:endParaRPr lang="es-MX" b="1" u="sng" dirty="0">
              <a:solidFill>
                <a:schemeClr val="tx1">
                  <a:lumMod val="75000"/>
                  <a:lumOff val="25000"/>
                </a:schemeClr>
              </a:solidFill>
              <a:latin typeface="Century Gothic" panose="020B0502020202020204" pitchFamily="34" charset="0"/>
            </a:endParaRPr>
          </a:p>
          <a:p>
            <a:pPr algn="ctr"/>
            <a:endParaRPr lang="es-MX" sz="1600" b="1" u="sng" dirty="0">
              <a:solidFill>
                <a:schemeClr val="tx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ARNÉS Y CINTURÓN DE ESCAPE </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CASCOS </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GUANTES</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CALZADO </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TIRANTES </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LAMPARAS</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LENTES DE PROTECCIÓN </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MOCHILAS</a:t>
            </a:r>
          </a:p>
          <a:p>
            <a:pPr marL="285750" indent="-285750">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ANTORCHAS</a:t>
            </a:r>
          </a:p>
          <a:p>
            <a:r>
              <a:rPr lang="es-MX" sz="1400" dirty="0">
                <a:solidFill>
                  <a:schemeClr val="tx1">
                    <a:lumMod val="75000"/>
                    <a:lumOff val="25000"/>
                  </a:schemeClr>
                </a:solidFill>
                <a:latin typeface="Century Gothic" panose="020B0502020202020204" pitchFamily="34" charset="0"/>
              </a:rPr>
              <a:t>ENTRE OTROS.</a:t>
            </a:r>
          </a:p>
        </p:txBody>
      </p:sp>
      <p:pic>
        <p:nvPicPr>
          <p:cNvPr id="6" name="Imagen 5">
            <a:extLst>
              <a:ext uri="{FF2B5EF4-FFF2-40B4-BE49-F238E27FC236}">
                <a16:creationId xmlns:a16="http://schemas.microsoft.com/office/drawing/2014/main" id="{2BD80BCA-30A2-4145-99E7-65D49A969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53" y="722523"/>
            <a:ext cx="2863612" cy="1213761"/>
          </a:xfrm>
          <a:prstGeom prst="rect">
            <a:avLst/>
          </a:prstGeom>
          <a:ln/>
        </p:spPr>
        <p:style>
          <a:lnRef idx="2">
            <a:schemeClr val="accent3"/>
          </a:lnRef>
          <a:fillRef idx="1">
            <a:schemeClr val="lt1"/>
          </a:fillRef>
          <a:effectRef idx="0">
            <a:schemeClr val="accent3"/>
          </a:effectRef>
          <a:fontRef idx="minor">
            <a:schemeClr val="dk1"/>
          </a:fontRef>
        </p:style>
      </p:pic>
      <p:pic>
        <p:nvPicPr>
          <p:cNvPr id="7" name="Imagen 6">
            <a:extLst>
              <a:ext uri="{FF2B5EF4-FFF2-40B4-BE49-F238E27FC236}">
                <a16:creationId xmlns:a16="http://schemas.microsoft.com/office/drawing/2014/main" id="{9D949106-FD65-4633-AF21-23FEBA049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3" y="2277807"/>
            <a:ext cx="2863612" cy="1168010"/>
          </a:xfrm>
          <a:prstGeom prst="rect">
            <a:avLst/>
          </a:prstGeom>
          <a:ln/>
        </p:spPr>
        <p:style>
          <a:lnRef idx="2">
            <a:schemeClr val="accent3"/>
          </a:lnRef>
          <a:fillRef idx="1">
            <a:schemeClr val="lt1"/>
          </a:fillRef>
          <a:effectRef idx="0">
            <a:schemeClr val="accent3"/>
          </a:effectRef>
          <a:fontRef idx="minor">
            <a:schemeClr val="dk1"/>
          </a:fontRef>
        </p:style>
      </p:pic>
      <p:pic>
        <p:nvPicPr>
          <p:cNvPr id="8" name="Imagen 7">
            <a:extLst>
              <a:ext uri="{FF2B5EF4-FFF2-40B4-BE49-F238E27FC236}">
                <a16:creationId xmlns:a16="http://schemas.microsoft.com/office/drawing/2014/main" id="{97017665-6735-4D66-964B-7F38600A70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2" y="3843522"/>
            <a:ext cx="2863612" cy="1168010"/>
          </a:xfrm>
          <a:prstGeom prst="rect">
            <a:avLst/>
          </a:prstGeom>
          <a:ln/>
        </p:spPr>
        <p:style>
          <a:lnRef idx="2">
            <a:schemeClr val="accent3"/>
          </a:lnRef>
          <a:fillRef idx="1">
            <a:schemeClr val="lt1"/>
          </a:fillRef>
          <a:effectRef idx="0">
            <a:schemeClr val="accent3"/>
          </a:effectRef>
          <a:fontRef idx="minor">
            <a:schemeClr val="dk1"/>
          </a:fontRef>
        </p:style>
      </p:pic>
      <p:pic>
        <p:nvPicPr>
          <p:cNvPr id="9" name="Imagen 8">
            <a:extLst>
              <a:ext uri="{FF2B5EF4-FFF2-40B4-BE49-F238E27FC236}">
                <a16:creationId xmlns:a16="http://schemas.microsoft.com/office/drawing/2014/main" id="{AC687443-49C2-4B4F-B0A7-3D20BD45D8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335" y="720507"/>
            <a:ext cx="2863612" cy="2043317"/>
          </a:xfrm>
          <a:prstGeom prst="rect">
            <a:avLst/>
          </a:prstGeom>
          <a:ln/>
        </p:spPr>
        <p:style>
          <a:lnRef idx="2">
            <a:schemeClr val="accent3"/>
          </a:lnRef>
          <a:fillRef idx="1">
            <a:schemeClr val="lt1"/>
          </a:fillRef>
          <a:effectRef idx="0">
            <a:schemeClr val="accent3"/>
          </a:effectRef>
          <a:fontRef idx="minor">
            <a:schemeClr val="dk1"/>
          </a:fontRef>
        </p:style>
      </p:pic>
      <p:pic>
        <p:nvPicPr>
          <p:cNvPr id="11" name="Imagen 10">
            <a:extLst>
              <a:ext uri="{FF2B5EF4-FFF2-40B4-BE49-F238E27FC236}">
                <a16:creationId xmlns:a16="http://schemas.microsoft.com/office/drawing/2014/main" id="{E51E4BD3-61D2-4CEB-AF82-FCA94B2950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2853" y="2986062"/>
            <a:ext cx="2847093" cy="2043318"/>
          </a:xfrm>
          <a:prstGeom prst="rect">
            <a:avLst/>
          </a:prstGeom>
          <a:ln/>
        </p:spPr>
        <p:style>
          <a:lnRef idx="2">
            <a:schemeClr val="accent3"/>
          </a:lnRef>
          <a:fillRef idx="1">
            <a:schemeClr val="lt1"/>
          </a:fillRef>
          <a:effectRef idx="0">
            <a:schemeClr val="accent3"/>
          </a:effectRef>
          <a:fontRef idx="minor">
            <a:schemeClr val="dk1"/>
          </a:fontRef>
        </p:style>
      </p:pic>
      <p:sp>
        <p:nvSpPr>
          <p:cNvPr id="12" name="Rectángulo 11">
            <a:extLst>
              <a:ext uri="{FF2B5EF4-FFF2-40B4-BE49-F238E27FC236}">
                <a16:creationId xmlns:a16="http://schemas.microsoft.com/office/drawing/2014/main" id="{7C0A2A4A-5925-4AF0-894C-B6A18A3A2F04}"/>
              </a:ext>
            </a:extLst>
          </p:cNvPr>
          <p:cNvSpPr/>
          <p:nvPr/>
        </p:nvSpPr>
        <p:spPr>
          <a:xfrm>
            <a:off x="255480" y="5567857"/>
            <a:ext cx="8735894" cy="73866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MX" sz="1400" b="1" u="sng" dirty="0">
                <a:solidFill>
                  <a:schemeClr val="tx1">
                    <a:lumMod val="75000"/>
                    <a:lumOff val="25000"/>
                  </a:schemeClr>
                </a:solidFill>
                <a:latin typeface="Century Gothic" panose="020B0502020202020204" pitchFamily="34" charset="0"/>
              </a:rPr>
              <a:t>NORMATIVAS</a:t>
            </a:r>
          </a:p>
          <a:p>
            <a:pPr algn="just"/>
            <a:r>
              <a:rPr lang="es-MX" sz="1400" dirty="0">
                <a:solidFill>
                  <a:schemeClr val="tx1">
                    <a:lumMod val="75000"/>
                    <a:lumOff val="25000"/>
                  </a:schemeClr>
                </a:solidFill>
                <a:latin typeface="Century Gothic" panose="020B0502020202020204" pitchFamily="34" charset="0"/>
              </a:rPr>
              <a:t>TODOS NUESTROS ACCESORIOS Y TRAJES DE PROTECCIÓN ESTÁN FABRICADOS ACORDE CON LAS NORMATIVAS VIGENTES PARA EL USO ESPECÍFICO QUE VAYA A TENER DICHA PRENDA.</a:t>
            </a:r>
          </a:p>
        </p:txBody>
      </p:sp>
      <p:pic>
        <p:nvPicPr>
          <p:cNvPr id="13" name="Imagen 12">
            <a:extLst>
              <a:ext uri="{FF2B5EF4-FFF2-40B4-BE49-F238E27FC236}">
                <a16:creationId xmlns:a16="http://schemas.microsoft.com/office/drawing/2014/main" id="{B1FF54D5-864E-42BB-9E9B-CADF9E89C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3003" y="4011411"/>
            <a:ext cx="2600848" cy="1645301"/>
          </a:xfrm>
          <a:prstGeom prst="rect">
            <a:avLst/>
          </a:prstGeom>
        </p:spPr>
      </p:pic>
    </p:spTree>
    <p:extLst>
      <p:ext uri="{BB962C8B-B14F-4D97-AF65-F5344CB8AC3E}">
        <p14:creationId xmlns:p14="http://schemas.microsoft.com/office/powerpoint/2010/main" val="220400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E8C25E-4172-4537-945A-D1403F4A4260}"/>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45232" y="381000"/>
            <a:ext cx="9144000" cy="6096000"/>
          </a:xfrm>
          <a:prstGeom prst="rect">
            <a:avLst/>
          </a:prstGeom>
        </p:spPr>
      </p:pic>
      <p:sp>
        <p:nvSpPr>
          <p:cNvPr id="6" name="Rectángulo 5">
            <a:extLst>
              <a:ext uri="{FF2B5EF4-FFF2-40B4-BE49-F238E27FC236}">
                <a16:creationId xmlns:a16="http://schemas.microsoft.com/office/drawing/2014/main" id="{444C8CE6-1804-4373-8B37-1617CC532955}"/>
              </a:ext>
            </a:extLst>
          </p:cNvPr>
          <p:cNvSpPr/>
          <p:nvPr/>
        </p:nvSpPr>
        <p:spPr>
          <a:xfrm>
            <a:off x="487266" y="381000"/>
            <a:ext cx="8169467" cy="295465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fontAlgn="base"/>
            <a:r>
              <a:rPr lang="es-MX" b="1" u="sng" dirty="0">
                <a:solidFill>
                  <a:schemeClr val="tx1">
                    <a:lumMod val="75000"/>
                    <a:lumOff val="25000"/>
                  </a:schemeClr>
                </a:solidFill>
                <a:latin typeface="Century Gothic" panose="020B0502020202020204" pitchFamily="34" charset="0"/>
              </a:rPr>
              <a:t>SOLUCIONES DE RESPIRACIÓN PROFESIONAL</a:t>
            </a:r>
          </a:p>
          <a:p>
            <a:pPr algn="ctr" fontAlgn="base"/>
            <a:endParaRPr lang="es-MX" sz="1400" dirty="0">
              <a:solidFill>
                <a:schemeClr val="tx1">
                  <a:lumMod val="75000"/>
                  <a:lumOff val="25000"/>
                </a:schemeClr>
              </a:solidFill>
              <a:latin typeface="Century Gothic" panose="020B0502020202020204" pitchFamily="34" charset="0"/>
            </a:endParaRPr>
          </a:p>
          <a:p>
            <a:pPr algn="ctr" fontAlgn="base"/>
            <a:r>
              <a:rPr lang="es-MX" sz="1400" dirty="0">
                <a:solidFill>
                  <a:schemeClr val="tx1">
                    <a:lumMod val="75000"/>
                    <a:lumOff val="25000"/>
                  </a:schemeClr>
                </a:solidFill>
                <a:latin typeface="Century Gothic" panose="020B0502020202020204" pitchFamily="34" charset="0"/>
              </a:rPr>
              <a:t>USTED RESPIRE, NOSOTROS LO TENEMOS CUBIERTO. OPCIÓNES PROFESIONALES PARA UNA RESPIRACIÓN PROTEGIDA MANTENIENDO UN NIVEL ÓPTIMO DE SEGURIDAD PERMITIENDO MOVERSE Y CONCENTRARSE EN SU TRABAJO.</a:t>
            </a:r>
            <a:br>
              <a:rPr lang="es-MX" sz="1400" dirty="0">
                <a:solidFill>
                  <a:schemeClr val="tx1">
                    <a:lumMod val="75000"/>
                    <a:lumOff val="25000"/>
                  </a:schemeClr>
                </a:solidFill>
                <a:latin typeface="Century Gothic" panose="020B0502020202020204" pitchFamily="34" charset="0"/>
              </a:rPr>
            </a:br>
            <a:endParaRPr lang="es-MX" sz="1400" dirty="0">
              <a:solidFill>
                <a:schemeClr val="tx1">
                  <a:lumMod val="75000"/>
                  <a:lumOff val="25000"/>
                </a:schemeClr>
              </a:solidFill>
              <a:latin typeface="Century Gothic" panose="020B0502020202020204" pitchFamily="34" charset="0"/>
            </a:endParaRPr>
          </a:p>
          <a:p>
            <a:pPr marL="285750" indent="-285750" algn="ctr" fontAlgn="base">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SISTEMAS DE RESPIRACIÓN AUTÓNOMA.</a:t>
            </a:r>
          </a:p>
          <a:p>
            <a:pPr marL="285750" indent="-285750" algn="ctr" fontAlgn="base">
              <a:buFont typeface="Arial" panose="020B0604020202020204" pitchFamily="34" charset="0"/>
              <a:buChar char="•"/>
            </a:pPr>
            <a:endParaRPr lang="es-MX" sz="1400" dirty="0">
              <a:solidFill>
                <a:schemeClr val="tx1">
                  <a:lumMod val="75000"/>
                  <a:lumOff val="25000"/>
                </a:schemeClr>
              </a:solidFill>
              <a:latin typeface="Century Gothic" panose="020B0502020202020204" pitchFamily="34" charset="0"/>
            </a:endParaRPr>
          </a:p>
          <a:p>
            <a:pPr marL="285750" indent="-285750" algn="ctr" fontAlgn="base">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MÁSCARAS INDUSTRIALES.</a:t>
            </a:r>
          </a:p>
          <a:p>
            <a:pPr marL="285750" indent="-285750" algn="ctr" fontAlgn="base">
              <a:buFont typeface="Arial" panose="020B0604020202020204" pitchFamily="34" charset="0"/>
              <a:buChar char="•"/>
            </a:pPr>
            <a:endParaRPr lang="es-MX" sz="1400" dirty="0">
              <a:solidFill>
                <a:schemeClr val="tx1">
                  <a:lumMod val="75000"/>
                  <a:lumOff val="25000"/>
                </a:schemeClr>
              </a:solidFill>
              <a:latin typeface="Century Gothic" panose="020B0502020202020204" pitchFamily="34" charset="0"/>
            </a:endParaRPr>
          </a:p>
          <a:p>
            <a:pPr marL="285750" indent="-285750" algn="ctr" fontAlgn="base">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MÁSCARAS DE ESCAPE CBRN</a:t>
            </a:r>
          </a:p>
          <a:p>
            <a:pPr marL="285750" indent="-285750" algn="ctr" fontAlgn="base">
              <a:buFont typeface="Arial" panose="020B0604020202020204" pitchFamily="34" charset="0"/>
              <a:buChar char="•"/>
            </a:pPr>
            <a:endParaRPr lang="es-MX" sz="1400" dirty="0">
              <a:solidFill>
                <a:schemeClr val="tx1">
                  <a:lumMod val="75000"/>
                  <a:lumOff val="25000"/>
                </a:schemeClr>
              </a:solidFill>
              <a:latin typeface="Century Gothic" panose="020B0502020202020204" pitchFamily="34" charset="0"/>
            </a:endParaRPr>
          </a:p>
          <a:p>
            <a:pPr marL="285750" indent="-285750" algn="ctr" fontAlgn="base">
              <a:buFont typeface="Arial" panose="020B0604020202020204" pitchFamily="34" charset="0"/>
              <a:buChar char="•"/>
            </a:pPr>
            <a:r>
              <a:rPr lang="es-MX" sz="1400" dirty="0">
                <a:solidFill>
                  <a:schemeClr val="tx1">
                    <a:lumMod val="75000"/>
                    <a:lumOff val="25000"/>
                  </a:schemeClr>
                </a:solidFill>
                <a:latin typeface="Century Gothic" panose="020B0502020202020204" pitchFamily="34" charset="0"/>
              </a:rPr>
              <a:t>SISTEMAS DE LLENADO(COMPRESORES)</a:t>
            </a:r>
            <a:endParaRPr lang="es-MX" sz="1400" b="0" i="0" u="none" strike="noStrike" dirty="0">
              <a:solidFill>
                <a:schemeClr val="tx1">
                  <a:lumMod val="75000"/>
                  <a:lumOff val="25000"/>
                </a:schemeClr>
              </a:solidFill>
              <a:effectLst/>
              <a:latin typeface="Century Gothic" panose="020B0502020202020204" pitchFamily="34" charset="0"/>
            </a:endParaRPr>
          </a:p>
        </p:txBody>
      </p:sp>
      <p:pic>
        <p:nvPicPr>
          <p:cNvPr id="7" name="Imagen 6">
            <a:extLst>
              <a:ext uri="{FF2B5EF4-FFF2-40B4-BE49-F238E27FC236}">
                <a16:creationId xmlns:a16="http://schemas.microsoft.com/office/drawing/2014/main" id="{2CD69BFA-7583-4B01-96F2-931D12500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9" y="3632433"/>
            <a:ext cx="4391081" cy="2065514"/>
          </a:xfrm>
          <a:prstGeom prst="rect">
            <a:avLst/>
          </a:prstGeom>
          <a:ln/>
        </p:spPr>
        <p:style>
          <a:lnRef idx="2">
            <a:schemeClr val="accent3"/>
          </a:lnRef>
          <a:fillRef idx="1">
            <a:schemeClr val="lt1"/>
          </a:fillRef>
          <a:effectRef idx="0">
            <a:schemeClr val="accent3"/>
          </a:effectRef>
          <a:fontRef idx="minor">
            <a:schemeClr val="dk1"/>
          </a:fontRef>
        </p:style>
      </p:pic>
      <p:pic>
        <p:nvPicPr>
          <p:cNvPr id="8" name="Imagen 7">
            <a:extLst>
              <a:ext uri="{FF2B5EF4-FFF2-40B4-BE49-F238E27FC236}">
                <a16:creationId xmlns:a16="http://schemas.microsoft.com/office/drawing/2014/main" id="{7C6336A3-E8F0-49A7-AE39-BDA46858E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7232" y="4665190"/>
            <a:ext cx="4391081" cy="2065514"/>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66402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C6D2C5B-2FA1-42A3-9DC5-8F37E504076E}"/>
              </a:ext>
            </a:extLst>
          </p:cNvPr>
          <p:cNvPicPr>
            <a:picLocks noChangeAspect="1"/>
          </p:cNvPicPr>
          <p:nvPr/>
        </p:nvPicPr>
        <p:blipFill>
          <a:blip r:embed="rId2">
            <a:alphaModFix amt="35000"/>
          </a:blip>
          <a:stretch>
            <a:fillRect/>
          </a:stretch>
        </p:blipFill>
        <p:spPr>
          <a:xfrm>
            <a:off x="0" y="490057"/>
            <a:ext cx="9144000" cy="6095999"/>
          </a:xfrm>
          <a:prstGeom prst="rect">
            <a:avLst/>
          </a:prstGeom>
        </p:spPr>
      </p:pic>
      <p:sp>
        <p:nvSpPr>
          <p:cNvPr id="5" name="Rectángulo 4">
            <a:extLst>
              <a:ext uri="{FF2B5EF4-FFF2-40B4-BE49-F238E27FC236}">
                <a16:creationId xmlns:a16="http://schemas.microsoft.com/office/drawing/2014/main" id="{8B3F5CC2-1CD9-4268-8D11-6A317BCD9182}"/>
              </a:ext>
            </a:extLst>
          </p:cNvPr>
          <p:cNvSpPr/>
          <p:nvPr/>
        </p:nvSpPr>
        <p:spPr>
          <a:xfrm>
            <a:off x="986784" y="490057"/>
            <a:ext cx="7520300" cy="1680012"/>
          </a:xfrm>
          <a:prstGeom prst="rect">
            <a:avLst/>
          </a:prstGeom>
        </p:spPr>
        <p:txBody>
          <a:bodyPr wrap="square">
            <a:spAutoFit/>
          </a:bodyPr>
          <a:lstStyle/>
          <a:p>
            <a:pPr algn="ctr">
              <a:lnSpc>
                <a:spcPct val="107000"/>
              </a:lnSpc>
              <a:spcAft>
                <a:spcPts val="600"/>
              </a:spcAft>
            </a:pPr>
            <a:r>
              <a:rPr lang="es-MX" sz="1400" dirty="0">
                <a:solidFill>
                  <a:schemeClr val="tx1">
                    <a:lumMod val="75000"/>
                    <a:lumOff val="25000"/>
                  </a:schemeClr>
                </a:solidFill>
                <a:latin typeface="Century Gothic" panose="020B0502020202020204" pitchFamily="34" charset="0"/>
                <a:ea typeface="Times New Roman" panose="02020603050405020304" pitchFamily="18" charset="0"/>
                <a:cs typeface="Helvetica" panose="020B0604020202020204" pitchFamily="34" charset="0"/>
              </a:rPr>
              <a:t>NUESTRO OBJETIVO PRINCIPAL ES CUBRIR LAS NECESIDADES PRIMORDIALES DE GRUPOS EMPRESARIALES, INSTITUCIONES GUBERNAMENTALES, ASÍ COMO DE CLIENTES EN GENERAL.</a:t>
            </a:r>
            <a:endParaRPr lang="es-MX" sz="14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s-MX" sz="1400" dirty="0">
                <a:solidFill>
                  <a:schemeClr val="tx1">
                    <a:lumMod val="75000"/>
                    <a:lumOff val="25000"/>
                  </a:schemeClr>
                </a:solidFill>
                <a:latin typeface="Century Gothic" panose="020B0502020202020204" pitchFamily="34" charset="0"/>
                <a:ea typeface="Times New Roman" panose="02020603050405020304" pitchFamily="18" charset="0"/>
                <a:cs typeface="Helvetica" panose="020B0604020202020204" pitchFamily="34" charset="0"/>
              </a:rPr>
              <a:t>POR ESO TAMBIÉN TENEMOS PARA TI LOS SIGUIENTES PRODUCTOS</a:t>
            </a:r>
            <a:r>
              <a:rPr lang="es-MX" sz="1400" dirty="0">
                <a:solidFill>
                  <a:schemeClr val="tx1">
                    <a:lumMod val="75000"/>
                    <a:lumOff val="25000"/>
                  </a:schemeClr>
                </a:solidFill>
                <a:latin typeface="Perpetua Titling MT" panose="02020502060505020804" pitchFamily="18" charset="0"/>
                <a:ea typeface="Times New Roman" panose="02020603050405020304" pitchFamily="18" charset="0"/>
                <a:cs typeface="Helvetica" panose="020B0604020202020204" pitchFamily="34" charset="0"/>
              </a:rPr>
              <a:t>:</a:t>
            </a:r>
          </a:p>
          <a:p>
            <a:pPr algn="ctr">
              <a:lnSpc>
                <a:spcPct val="107000"/>
              </a:lnSpc>
              <a:spcAft>
                <a:spcPts val="600"/>
              </a:spcAft>
            </a:pPr>
            <a:endParaRPr lang="es-MX" sz="1350" dirty="0">
              <a:solidFill>
                <a:srgbClr val="1F3864"/>
              </a:solidFill>
              <a:latin typeface="Perpetua Titling MT" panose="02020502060505020804" pitchFamily="18" charset="0"/>
              <a:ea typeface="Calibri" panose="020F0502020204030204" pitchFamily="34" charset="0"/>
              <a:cs typeface="Helvetica" panose="020B0604020202020204" pitchFamily="34" charset="0"/>
            </a:endParaRPr>
          </a:p>
          <a:p>
            <a:pPr algn="ctr">
              <a:lnSpc>
                <a:spcPct val="107000"/>
              </a:lnSpc>
              <a:spcAft>
                <a:spcPts val="600"/>
              </a:spcAft>
            </a:pPr>
            <a:endParaRPr lang="es-MX"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596DA4F5-BA05-4ACE-AAC0-A02E0137E1D4}"/>
              </a:ext>
            </a:extLst>
          </p:cNvPr>
          <p:cNvSpPr/>
          <p:nvPr/>
        </p:nvSpPr>
        <p:spPr>
          <a:xfrm>
            <a:off x="446795" y="1985595"/>
            <a:ext cx="3433953" cy="309765"/>
          </a:xfrm>
          <a:prstGeom prst="rect">
            <a:avLst/>
          </a:prstGeom>
        </p:spPr>
        <p:txBody>
          <a:bodyPr wrap="none">
            <a:spAutoFit/>
          </a:bodyPr>
          <a:lstStyle/>
          <a:p>
            <a:pPr marL="257175" indent="-257175" algn="ctr">
              <a:lnSpc>
                <a:spcPct val="107000"/>
              </a:lnSpc>
              <a:spcAft>
                <a:spcPts val="600"/>
              </a:spcAft>
              <a:buFont typeface="Wingdings" panose="05000000000000000000" pitchFamily="2" charset="2"/>
              <a:buChar char=""/>
            </a:pPr>
            <a:r>
              <a:rPr lang="es-MX" sz="1400" dirty="0">
                <a:solidFill>
                  <a:schemeClr val="bg2">
                    <a:lumMod val="50000"/>
                  </a:schemeClr>
                </a:solidFill>
                <a:latin typeface="Century Gothic" panose="020B0502020202020204" pitchFamily="34" charset="0"/>
                <a:ea typeface="Times New Roman" panose="02020603050405020304" pitchFamily="18" charset="0"/>
                <a:cs typeface="Helvetica" panose="020B0604020202020204" pitchFamily="34" charset="0"/>
              </a:rPr>
              <a:t>MOBILIARIO Y EQUIPO DE OFICINA</a:t>
            </a:r>
            <a:r>
              <a:rPr lang="es-MX" sz="1350" dirty="0">
                <a:solidFill>
                  <a:srgbClr val="BF8F00"/>
                </a:solidFill>
                <a:latin typeface="Perpetua Titling MT" panose="02020502060505020804" pitchFamily="18" charset="0"/>
                <a:ea typeface="Times New Roman" panose="02020603050405020304" pitchFamily="18" charset="0"/>
                <a:cs typeface="Helvetica" panose="020B0604020202020204" pitchFamily="34" charset="0"/>
              </a:rPr>
              <a:t>.</a:t>
            </a:r>
            <a:endParaRPr lang="es-MX"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438E92C7-8272-4B89-83F0-B5D0977294AB}"/>
              </a:ext>
            </a:extLst>
          </p:cNvPr>
          <p:cNvSpPr/>
          <p:nvPr/>
        </p:nvSpPr>
        <p:spPr>
          <a:xfrm>
            <a:off x="5568045" y="1991366"/>
            <a:ext cx="2626040" cy="305084"/>
          </a:xfrm>
          <a:prstGeom prst="rect">
            <a:avLst/>
          </a:prstGeom>
        </p:spPr>
        <p:txBody>
          <a:bodyPr wrap="none">
            <a:spAutoFit/>
          </a:bodyPr>
          <a:lstStyle/>
          <a:p>
            <a:pPr marL="257175" indent="-257175" algn="ctr">
              <a:lnSpc>
                <a:spcPct val="107000"/>
              </a:lnSpc>
              <a:spcAft>
                <a:spcPts val="600"/>
              </a:spcAft>
              <a:buFont typeface="Wingdings" panose="05000000000000000000" pitchFamily="2" charset="2"/>
              <a:buChar char=""/>
              <a:tabLst>
                <a:tab pos="1457325" algn="l"/>
              </a:tabLst>
            </a:pPr>
            <a:r>
              <a:rPr lang="es-MX" sz="1400" dirty="0">
                <a:solidFill>
                  <a:schemeClr val="accent3">
                    <a:lumMod val="50000"/>
                  </a:schemeClr>
                </a:solidFill>
                <a:latin typeface="Century Gothic" panose="020B0502020202020204" pitchFamily="34" charset="0"/>
                <a:ea typeface="Calibri" panose="020F0502020204030204" pitchFamily="34" charset="0"/>
                <a:cs typeface="Times New Roman" panose="02020603050405020304" pitchFamily="18" charset="0"/>
              </a:rPr>
              <a:t>ARTÍCULOS DE PAPELERÍA</a:t>
            </a:r>
          </a:p>
        </p:txBody>
      </p:sp>
      <p:pic>
        <p:nvPicPr>
          <p:cNvPr id="8" name="Imagen 7">
            <a:extLst>
              <a:ext uri="{FF2B5EF4-FFF2-40B4-BE49-F238E27FC236}">
                <a16:creationId xmlns:a16="http://schemas.microsoft.com/office/drawing/2014/main" id="{634C7027-C701-4720-AFCC-5EBEDA048429}"/>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2849" y="2372071"/>
            <a:ext cx="3436867" cy="2113858"/>
          </a:xfrm>
          <a:prstGeom prst="rect">
            <a:avLst/>
          </a:prstGeom>
        </p:spPr>
      </p:pic>
      <p:pic>
        <p:nvPicPr>
          <p:cNvPr id="9" name="Imagen 8">
            <a:extLst>
              <a:ext uri="{FF2B5EF4-FFF2-40B4-BE49-F238E27FC236}">
                <a16:creationId xmlns:a16="http://schemas.microsoft.com/office/drawing/2014/main" id="{3A7E69D9-5169-49CD-A143-F626E8E6F60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289" y="2372071"/>
            <a:ext cx="3436867" cy="2113858"/>
          </a:xfrm>
          <a:prstGeom prst="rect">
            <a:avLst/>
          </a:prstGeom>
        </p:spPr>
      </p:pic>
      <p:sp>
        <p:nvSpPr>
          <p:cNvPr id="10" name="Rectángulo 9">
            <a:extLst>
              <a:ext uri="{FF2B5EF4-FFF2-40B4-BE49-F238E27FC236}">
                <a16:creationId xmlns:a16="http://schemas.microsoft.com/office/drawing/2014/main" id="{26DCA457-6970-48BA-8B4E-96358AA59A8C}"/>
              </a:ext>
            </a:extLst>
          </p:cNvPr>
          <p:cNvSpPr/>
          <p:nvPr/>
        </p:nvSpPr>
        <p:spPr>
          <a:xfrm>
            <a:off x="651910" y="4862776"/>
            <a:ext cx="3023722" cy="1227131"/>
          </a:xfrm>
          <a:prstGeom prst="rect">
            <a:avLst/>
          </a:prstGeom>
        </p:spPr>
        <p:txBody>
          <a:bodyPr wrap="square">
            <a:spAutoFit/>
          </a:bodyPr>
          <a:lstStyle/>
          <a:p>
            <a:pPr algn="ctr">
              <a:lnSpc>
                <a:spcPct val="107000"/>
              </a:lnSpc>
              <a:spcAft>
                <a:spcPts val="600"/>
              </a:spcAft>
              <a:tabLst>
                <a:tab pos="1457325" algn="l"/>
              </a:tabLst>
            </a:pPr>
            <a:r>
              <a:rPr lang="es-MX" sz="14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Variedad y calidad en sillas ejecutivas, escritorios, módulos secretariales  archiveros, mesas de reunión, recepción y sala de espera.  </a:t>
            </a:r>
          </a:p>
        </p:txBody>
      </p:sp>
      <p:sp>
        <p:nvSpPr>
          <p:cNvPr id="11" name="Rectángulo 10">
            <a:extLst>
              <a:ext uri="{FF2B5EF4-FFF2-40B4-BE49-F238E27FC236}">
                <a16:creationId xmlns:a16="http://schemas.microsoft.com/office/drawing/2014/main" id="{E26389C8-32EF-4B0B-A636-493072499181}"/>
              </a:ext>
            </a:extLst>
          </p:cNvPr>
          <p:cNvSpPr/>
          <p:nvPr/>
        </p:nvSpPr>
        <p:spPr>
          <a:xfrm>
            <a:off x="5512830" y="4787094"/>
            <a:ext cx="3236886" cy="535596"/>
          </a:xfrm>
          <a:prstGeom prst="rect">
            <a:avLst/>
          </a:prstGeom>
        </p:spPr>
        <p:txBody>
          <a:bodyPr wrap="square">
            <a:spAutoFit/>
          </a:bodyPr>
          <a:lstStyle/>
          <a:p>
            <a:pPr algn="ctr">
              <a:lnSpc>
                <a:spcPct val="107000"/>
              </a:lnSpc>
              <a:spcAft>
                <a:spcPts val="600"/>
              </a:spcAft>
              <a:tabLst>
                <a:tab pos="1457325" algn="l"/>
              </a:tabLst>
            </a:pPr>
            <a:r>
              <a:rPr lang="es-MX" sz="1400" dirty="0">
                <a:solidFill>
                  <a:schemeClr val="bg2">
                    <a:lumMod val="50000"/>
                  </a:schemeClr>
                </a:solidFill>
                <a:latin typeface="Century Gothic" panose="020B0502020202020204" pitchFamily="34" charset="0"/>
                <a:ea typeface="Calibri" panose="020F0502020204030204" pitchFamily="34" charset="0"/>
                <a:cs typeface="Times New Roman" panose="02020603050405020304" pitchFamily="18" charset="0"/>
              </a:rPr>
              <a:t>Variedad, calidad y accesibilidad en las mejores marcas</a:t>
            </a:r>
          </a:p>
        </p:txBody>
      </p:sp>
    </p:spTree>
    <p:extLst>
      <p:ext uri="{BB962C8B-B14F-4D97-AF65-F5344CB8AC3E}">
        <p14:creationId xmlns:p14="http://schemas.microsoft.com/office/powerpoint/2010/main" val="234319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89DE4F-194C-4AB9-95D5-99FB493B0330}"/>
              </a:ext>
            </a:extLst>
          </p:cNvPr>
          <p:cNvPicPr>
            <a:picLocks noChangeAspect="1"/>
          </p:cNvPicPr>
          <p:nvPr/>
        </p:nvPicPr>
        <p:blipFill>
          <a:blip r:embed="rId2">
            <a:alphaModFix amt="35000"/>
          </a:blip>
          <a:stretch>
            <a:fillRect/>
          </a:stretch>
        </p:blipFill>
        <p:spPr>
          <a:xfrm>
            <a:off x="0" y="490057"/>
            <a:ext cx="9144000" cy="6095999"/>
          </a:xfrm>
          <a:prstGeom prst="rect">
            <a:avLst/>
          </a:prstGeom>
        </p:spPr>
      </p:pic>
      <p:pic>
        <p:nvPicPr>
          <p:cNvPr id="6" name="Imagen 15">
            <a:extLst>
              <a:ext uri="{FF2B5EF4-FFF2-40B4-BE49-F238E27FC236}">
                <a16:creationId xmlns:a16="http://schemas.microsoft.com/office/drawing/2014/main" id="{AF1E9F2E-4BF8-4940-A308-6D83196C1BD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4635" y="3972797"/>
            <a:ext cx="1502738" cy="13505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6">
            <a:extLst>
              <a:ext uri="{FF2B5EF4-FFF2-40B4-BE49-F238E27FC236}">
                <a16:creationId xmlns:a16="http://schemas.microsoft.com/office/drawing/2014/main" id="{A7C79540-BD89-49CB-A032-0E43CEEA9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949" y="4267251"/>
            <a:ext cx="935803" cy="93172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7">
            <a:extLst>
              <a:ext uri="{FF2B5EF4-FFF2-40B4-BE49-F238E27FC236}">
                <a16:creationId xmlns:a16="http://schemas.microsoft.com/office/drawing/2014/main" id="{AD24B2D7-CFC7-4731-8A0E-641D5E96630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0436" y="3882334"/>
            <a:ext cx="1236402" cy="123640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18">
            <a:extLst>
              <a:ext uri="{FF2B5EF4-FFF2-40B4-BE49-F238E27FC236}">
                <a16:creationId xmlns:a16="http://schemas.microsoft.com/office/drawing/2014/main" id="{BC5AE80C-457D-4E75-83D6-5B63D6C4BC9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1177" y="3605112"/>
            <a:ext cx="1103060" cy="7353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51C7C6E0-766F-42FF-ADC6-372057DDD5A5}"/>
              </a:ext>
            </a:extLst>
          </p:cNvPr>
          <p:cNvSpPr>
            <a:spLocks noChangeArrowheads="1"/>
          </p:cNvSpPr>
          <p:nvPr/>
        </p:nvSpPr>
        <p:spPr bwMode="auto">
          <a:xfrm>
            <a:off x="5034061" y="3417801"/>
            <a:ext cx="3190938"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1943100" algn="l"/>
              </a:tabLst>
              <a:defRPr>
                <a:solidFill>
                  <a:schemeClr val="tx1"/>
                </a:solidFill>
                <a:latin typeface="Arial" panose="020B0604020202020204" pitchFamily="34" charset="0"/>
              </a:defRPr>
            </a:lvl1pPr>
            <a:lvl2pPr eaLnBrk="0" fontAlgn="base" hangingPunct="0">
              <a:spcBef>
                <a:spcPct val="0"/>
              </a:spcBef>
              <a:spcAft>
                <a:spcPct val="0"/>
              </a:spcAft>
              <a:tabLst>
                <a:tab pos="1943100" algn="l"/>
              </a:tabLst>
              <a:defRPr>
                <a:solidFill>
                  <a:schemeClr val="tx1"/>
                </a:solidFill>
                <a:latin typeface="Arial" panose="020B0604020202020204" pitchFamily="34" charset="0"/>
              </a:defRPr>
            </a:lvl2pPr>
            <a:lvl3pPr eaLnBrk="0" fontAlgn="base" hangingPunct="0">
              <a:spcBef>
                <a:spcPct val="0"/>
              </a:spcBef>
              <a:spcAft>
                <a:spcPct val="0"/>
              </a:spcAft>
              <a:tabLst>
                <a:tab pos="1943100" algn="l"/>
              </a:tabLst>
              <a:defRPr>
                <a:solidFill>
                  <a:schemeClr val="tx1"/>
                </a:solidFill>
                <a:latin typeface="Arial" panose="020B0604020202020204" pitchFamily="34" charset="0"/>
              </a:defRPr>
            </a:lvl3pPr>
            <a:lvl4pPr eaLnBrk="0" fontAlgn="base" hangingPunct="0">
              <a:spcBef>
                <a:spcPct val="0"/>
              </a:spcBef>
              <a:spcAft>
                <a:spcPct val="0"/>
              </a:spcAft>
              <a:tabLst>
                <a:tab pos="1943100" algn="l"/>
              </a:tabLst>
              <a:defRPr>
                <a:solidFill>
                  <a:schemeClr val="tx1"/>
                </a:solidFill>
                <a:latin typeface="Arial" panose="020B0604020202020204" pitchFamily="34" charset="0"/>
              </a:defRPr>
            </a:lvl4pPr>
            <a:lvl5pPr eaLnBrk="0" fontAlgn="base" hangingPunct="0">
              <a:spcBef>
                <a:spcPct val="0"/>
              </a:spcBef>
              <a:spcAft>
                <a:spcPct val="0"/>
              </a:spcAft>
              <a:tabLst>
                <a:tab pos="1943100" algn="l"/>
              </a:tabLst>
              <a:defRPr>
                <a:solidFill>
                  <a:schemeClr val="tx1"/>
                </a:solidFill>
                <a:latin typeface="Arial" panose="020B0604020202020204" pitchFamily="34" charset="0"/>
              </a:defRPr>
            </a:lvl5pPr>
            <a:lvl6pPr eaLnBrk="0" fontAlgn="base" hangingPunct="0">
              <a:spcBef>
                <a:spcPct val="0"/>
              </a:spcBef>
              <a:spcAft>
                <a:spcPct val="0"/>
              </a:spcAft>
              <a:tabLst>
                <a:tab pos="1943100" algn="l"/>
              </a:tabLst>
              <a:defRPr>
                <a:solidFill>
                  <a:schemeClr val="tx1"/>
                </a:solidFill>
                <a:latin typeface="Arial" panose="020B0604020202020204" pitchFamily="34" charset="0"/>
              </a:defRPr>
            </a:lvl6pPr>
            <a:lvl7pPr eaLnBrk="0" fontAlgn="base" hangingPunct="0">
              <a:spcBef>
                <a:spcPct val="0"/>
              </a:spcBef>
              <a:spcAft>
                <a:spcPct val="0"/>
              </a:spcAft>
              <a:tabLst>
                <a:tab pos="1943100" algn="l"/>
              </a:tabLst>
              <a:defRPr>
                <a:solidFill>
                  <a:schemeClr val="tx1"/>
                </a:solidFill>
                <a:latin typeface="Arial" panose="020B0604020202020204" pitchFamily="34" charset="0"/>
              </a:defRPr>
            </a:lvl7pPr>
            <a:lvl8pPr eaLnBrk="0" fontAlgn="base" hangingPunct="0">
              <a:spcBef>
                <a:spcPct val="0"/>
              </a:spcBef>
              <a:spcAft>
                <a:spcPct val="0"/>
              </a:spcAft>
              <a:tabLst>
                <a:tab pos="1943100" algn="l"/>
              </a:tabLst>
              <a:defRPr>
                <a:solidFill>
                  <a:schemeClr val="tx1"/>
                </a:solidFill>
                <a:latin typeface="Arial" panose="020B0604020202020204" pitchFamily="34" charset="0"/>
              </a:defRPr>
            </a:lvl8pPr>
            <a:lvl9pPr eaLnBrk="0" fontAlgn="base" hangingPunct="0">
              <a:spcBef>
                <a:spcPct val="0"/>
              </a:spcBef>
              <a:spcAft>
                <a:spcPct val="0"/>
              </a:spcAft>
              <a:tabLst>
                <a:tab pos="1943100" algn="l"/>
              </a:tabLst>
              <a:defRPr>
                <a:solidFill>
                  <a:schemeClr val="tx1"/>
                </a:solidFill>
                <a:latin typeface="Arial" panose="020B0604020202020204" pitchFamily="34" charset="0"/>
              </a:defRPr>
            </a:lvl9pPr>
          </a:lstStyle>
          <a:p>
            <a:pPr marL="214313" indent="-214313" defTabSz="685800">
              <a:buFont typeface="Wingdings" panose="05000000000000000000" pitchFamily="2" charset="2"/>
              <a:buChar char="Ø"/>
              <a:tabLst>
                <a:tab pos="1457325" algn="l"/>
              </a:tabLst>
            </a:pPr>
            <a:r>
              <a:rPr lang="es-MX" altLang="es-MX" sz="135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PRODUCTOS PARA COFFEE BREAK</a:t>
            </a:r>
            <a:endParaRPr lang="es-MX" altLang="es-MX" sz="1350" dirty="0">
              <a:solidFill>
                <a:schemeClr val="tx1">
                  <a:lumMod val="75000"/>
                  <a:lumOff val="25000"/>
                </a:schemeClr>
              </a:solidFill>
              <a:latin typeface="Century Gothic" panose="020B0502020202020204" pitchFamily="34" charset="0"/>
            </a:endParaRPr>
          </a:p>
          <a:p>
            <a:pPr defTabSz="685800">
              <a:tabLst>
                <a:tab pos="1457325" algn="l"/>
              </a:tabLst>
            </a:pPr>
            <a:endParaRPr lang="es-MX" altLang="es-MX" sz="1350" dirty="0">
              <a:solidFill>
                <a:schemeClr val="tx1">
                  <a:lumMod val="75000"/>
                  <a:lumOff val="25000"/>
                </a:schemeClr>
              </a:solidFill>
            </a:endParaRPr>
          </a:p>
        </p:txBody>
      </p:sp>
      <p:sp>
        <p:nvSpPr>
          <p:cNvPr id="11" name="Rectangle 9">
            <a:extLst>
              <a:ext uri="{FF2B5EF4-FFF2-40B4-BE49-F238E27FC236}">
                <a16:creationId xmlns:a16="http://schemas.microsoft.com/office/drawing/2014/main" id="{23E612A4-7204-4038-AAF4-9D15CD74949A}"/>
              </a:ext>
            </a:extLst>
          </p:cNvPr>
          <p:cNvSpPr>
            <a:spLocks noChangeArrowheads="1"/>
          </p:cNvSpPr>
          <p:nvPr/>
        </p:nvSpPr>
        <p:spPr bwMode="auto">
          <a:xfrm>
            <a:off x="31916" y="11043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MX" sz="1350">
              <a:solidFill>
                <a:schemeClr val="tx1">
                  <a:lumMod val="75000"/>
                  <a:lumOff val="25000"/>
                </a:schemeClr>
              </a:solidFill>
            </a:endParaRPr>
          </a:p>
        </p:txBody>
      </p:sp>
      <p:sp>
        <p:nvSpPr>
          <p:cNvPr id="12" name="Rectangle 10">
            <a:extLst>
              <a:ext uri="{FF2B5EF4-FFF2-40B4-BE49-F238E27FC236}">
                <a16:creationId xmlns:a16="http://schemas.microsoft.com/office/drawing/2014/main" id="{6793A58E-3620-432A-AB31-9DC2535859C9}"/>
              </a:ext>
            </a:extLst>
          </p:cNvPr>
          <p:cNvSpPr>
            <a:spLocks noChangeArrowheads="1"/>
          </p:cNvSpPr>
          <p:nvPr/>
        </p:nvSpPr>
        <p:spPr bwMode="auto">
          <a:xfrm>
            <a:off x="31916" y="11043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MX" sz="1350">
              <a:solidFill>
                <a:schemeClr val="tx1">
                  <a:lumMod val="75000"/>
                  <a:lumOff val="25000"/>
                </a:schemeClr>
              </a:solidFill>
            </a:endParaRPr>
          </a:p>
        </p:txBody>
      </p:sp>
      <p:sp>
        <p:nvSpPr>
          <p:cNvPr id="13" name="Rectangle 11">
            <a:extLst>
              <a:ext uri="{FF2B5EF4-FFF2-40B4-BE49-F238E27FC236}">
                <a16:creationId xmlns:a16="http://schemas.microsoft.com/office/drawing/2014/main" id="{8788F280-C46D-4258-86FE-60471D06EB7F}"/>
              </a:ext>
            </a:extLst>
          </p:cNvPr>
          <p:cNvSpPr>
            <a:spLocks noChangeArrowheads="1"/>
          </p:cNvSpPr>
          <p:nvPr/>
        </p:nvSpPr>
        <p:spPr bwMode="auto">
          <a:xfrm>
            <a:off x="31916" y="11043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MX" sz="1350">
              <a:solidFill>
                <a:schemeClr val="tx1">
                  <a:lumMod val="75000"/>
                  <a:lumOff val="25000"/>
                </a:schemeClr>
              </a:solidFill>
            </a:endParaRPr>
          </a:p>
        </p:txBody>
      </p:sp>
      <p:sp>
        <p:nvSpPr>
          <p:cNvPr id="14" name="Rectangle 2">
            <a:extLst>
              <a:ext uri="{FF2B5EF4-FFF2-40B4-BE49-F238E27FC236}">
                <a16:creationId xmlns:a16="http://schemas.microsoft.com/office/drawing/2014/main" id="{6D5E604F-D80C-4FF8-871A-3278170C8655}"/>
              </a:ext>
            </a:extLst>
          </p:cNvPr>
          <p:cNvSpPr>
            <a:spLocks noChangeArrowheads="1"/>
          </p:cNvSpPr>
          <p:nvPr/>
        </p:nvSpPr>
        <p:spPr bwMode="auto">
          <a:xfrm>
            <a:off x="4502717"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endParaRPr lang="en-US" altLang="es-MX" sz="1350">
              <a:solidFill>
                <a:schemeClr val="tx1">
                  <a:lumMod val="75000"/>
                  <a:lumOff val="25000"/>
                </a:schemeClr>
              </a:solidFill>
              <a:latin typeface="Arial" panose="020B0604020202020204" pitchFamily="34" charset="0"/>
            </a:endParaRPr>
          </a:p>
        </p:txBody>
      </p:sp>
      <p:pic>
        <p:nvPicPr>
          <p:cNvPr id="15" name="Imagen 8">
            <a:extLst>
              <a:ext uri="{FF2B5EF4-FFF2-40B4-BE49-F238E27FC236}">
                <a16:creationId xmlns:a16="http://schemas.microsoft.com/office/drawing/2014/main" id="{FDF9F25B-DC4A-493D-8DC9-0DCE61AC5C2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618" y="3729462"/>
            <a:ext cx="3535724" cy="14463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E2388643-D9A4-48DC-A700-AB59CBB48801}"/>
              </a:ext>
            </a:extLst>
          </p:cNvPr>
          <p:cNvSpPr>
            <a:spLocks noChangeArrowheads="1"/>
          </p:cNvSpPr>
          <p:nvPr/>
        </p:nvSpPr>
        <p:spPr bwMode="auto">
          <a:xfrm>
            <a:off x="458798" y="3401688"/>
            <a:ext cx="353398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1943100" algn="l"/>
              </a:tabLst>
              <a:defRPr>
                <a:solidFill>
                  <a:schemeClr val="tx1"/>
                </a:solidFill>
                <a:latin typeface="Arial" panose="020B0604020202020204" pitchFamily="34" charset="0"/>
              </a:defRPr>
            </a:lvl1pPr>
            <a:lvl2pPr eaLnBrk="0" fontAlgn="base" hangingPunct="0">
              <a:spcBef>
                <a:spcPct val="0"/>
              </a:spcBef>
              <a:spcAft>
                <a:spcPct val="0"/>
              </a:spcAft>
              <a:tabLst>
                <a:tab pos="1943100" algn="l"/>
              </a:tabLst>
              <a:defRPr>
                <a:solidFill>
                  <a:schemeClr val="tx1"/>
                </a:solidFill>
                <a:latin typeface="Arial" panose="020B0604020202020204" pitchFamily="34" charset="0"/>
              </a:defRPr>
            </a:lvl2pPr>
            <a:lvl3pPr eaLnBrk="0" fontAlgn="base" hangingPunct="0">
              <a:spcBef>
                <a:spcPct val="0"/>
              </a:spcBef>
              <a:spcAft>
                <a:spcPct val="0"/>
              </a:spcAft>
              <a:tabLst>
                <a:tab pos="1943100" algn="l"/>
              </a:tabLst>
              <a:defRPr>
                <a:solidFill>
                  <a:schemeClr val="tx1"/>
                </a:solidFill>
                <a:latin typeface="Arial" panose="020B0604020202020204" pitchFamily="34" charset="0"/>
              </a:defRPr>
            </a:lvl3pPr>
            <a:lvl4pPr eaLnBrk="0" fontAlgn="base" hangingPunct="0">
              <a:spcBef>
                <a:spcPct val="0"/>
              </a:spcBef>
              <a:spcAft>
                <a:spcPct val="0"/>
              </a:spcAft>
              <a:tabLst>
                <a:tab pos="1943100" algn="l"/>
              </a:tabLst>
              <a:defRPr>
                <a:solidFill>
                  <a:schemeClr val="tx1"/>
                </a:solidFill>
                <a:latin typeface="Arial" panose="020B0604020202020204" pitchFamily="34" charset="0"/>
              </a:defRPr>
            </a:lvl4pPr>
            <a:lvl5pPr eaLnBrk="0" fontAlgn="base" hangingPunct="0">
              <a:spcBef>
                <a:spcPct val="0"/>
              </a:spcBef>
              <a:spcAft>
                <a:spcPct val="0"/>
              </a:spcAft>
              <a:tabLst>
                <a:tab pos="1943100" algn="l"/>
              </a:tabLst>
              <a:defRPr>
                <a:solidFill>
                  <a:schemeClr val="tx1"/>
                </a:solidFill>
                <a:latin typeface="Arial" panose="020B0604020202020204" pitchFamily="34" charset="0"/>
              </a:defRPr>
            </a:lvl5pPr>
            <a:lvl6pPr eaLnBrk="0" fontAlgn="base" hangingPunct="0">
              <a:spcBef>
                <a:spcPct val="0"/>
              </a:spcBef>
              <a:spcAft>
                <a:spcPct val="0"/>
              </a:spcAft>
              <a:tabLst>
                <a:tab pos="1943100" algn="l"/>
              </a:tabLst>
              <a:defRPr>
                <a:solidFill>
                  <a:schemeClr val="tx1"/>
                </a:solidFill>
                <a:latin typeface="Arial" panose="020B0604020202020204" pitchFamily="34" charset="0"/>
              </a:defRPr>
            </a:lvl6pPr>
            <a:lvl7pPr eaLnBrk="0" fontAlgn="base" hangingPunct="0">
              <a:spcBef>
                <a:spcPct val="0"/>
              </a:spcBef>
              <a:spcAft>
                <a:spcPct val="0"/>
              </a:spcAft>
              <a:tabLst>
                <a:tab pos="1943100" algn="l"/>
              </a:tabLst>
              <a:defRPr>
                <a:solidFill>
                  <a:schemeClr val="tx1"/>
                </a:solidFill>
                <a:latin typeface="Arial" panose="020B0604020202020204" pitchFamily="34" charset="0"/>
              </a:defRPr>
            </a:lvl7pPr>
            <a:lvl8pPr eaLnBrk="0" fontAlgn="base" hangingPunct="0">
              <a:spcBef>
                <a:spcPct val="0"/>
              </a:spcBef>
              <a:spcAft>
                <a:spcPct val="0"/>
              </a:spcAft>
              <a:tabLst>
                <a:tab pos="1943100" algn="l"/>
              </a:tabLst>
              <a:defRPr>
                <a:solidFill>
                  <a:schemeClr val="tx1"/>
                </a:solidFill>
                <a:latin typeface="Arial" panose="020B0604020202020204" pitchFamily="34" charset="0"/>
              </a:defRPr>
            </a:lvl8pPr>
            <a:lvl9pPr eaLnBrk="0" fontAlgn="base" hangingPunct="0">
              <a:spcBef>
                <a:spcPct val="0"/>
              </a:spcBef>
              <a:spcAft>
                <a:spcPct val="0"/>
              </a:spcAft>
              <a:tabLst>
                <a:tab pos="1943100" algn="l"/>
              </a:tabLst>
              <a:defRPr>
                <a:solidFill>
                  <a:schemeClr val="tx1"/>
                </a:solidFill>
                <a:latin typeface="Arial" panose="020B0604020202020204" pitchFamily="34" charset="0"/>
              </a:defRPr>
            </a:lvl9pPr>
          </a:lstStyle>
          <a:p>
            <a:pPr marL="214313" indent="-214313" defTabSz="685800">
              <a:buFont typeface="Wingdings" panose="05000000000000000000" pitchFamily="2" charset="2"/>
              <a:buChar char="Ø"/>
              <a:tabLst>
                <a:tab pos="1457325" algn="l"/>
              </a:tabLst>
            </a:pPr>
            <a:r>
              <a:rPr lang="en-US" altLang="es-MX" sz="135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EQUIPO Y ACCESORIOS DE CÓMPUTO</a:t>
            </a:r>
            <a:endParaRPr lang="es-MX" altLang="es-MX" sz="1350" dirty="0">
              <a:solidFill>
                <a:schemeClr val="tx1">
                  <a:lumMod val="75000"/>
                  <a:lumOff val="25000"/>
                </a:schemeClr>
              </a:solidFill>
              <a:latin typeface="Century Gothic" panose="020B0502020202020204" pitchFamily="34" charset="0"/>
            </a:endParaRPr>
          </a:p>
          <a:p>
            <a:pPr defTabSz="685800">
              <a:tabLst>
                <a:tab pos="1457325" algn="l"/>
              </a:tabLst>
            </a:pPr>
            <a:endParaRPr lang="es-MX" altLang="es-MX" sz="1350" dirty="0">
              <a:solidFill>
                <a:schemeClr val="tx1">
                  <a:lumMod val="75000"/>
                  <a:lumOff val="25000"/>
                </a:schemeClr>
              </a:solidFill>
            </a:endParaRPr>
          </a:p>
        </p:txBody>
      </p:sp>
      <p:sp>
        <p:nvSpPr>
          <p:cNvPr id="17" name="Rectángulo 16">
            <a:extLst>
              <a:ext uri="{FF2B5EF4-FFF2-40B4-BE49-F238E27FC236}">
                <a16:creationId xmlns:a16="http://schemas.microsoft.com/office/drawing/2014/main" id="{7CEDC912-EECE-4CC1-BFB5-73585244FE63}"/>
              </a:ext>
            </a:extLst>
          </p:cNvPr>
          <p:cNvSpPr/>
          <p:nvPr/>
        </p:nvSpPr>
        <p:spPr>
          <a:xfrm>
            <a:off x="941983" y="1009261"/>
            <a:ext cx="2246449" cy="300082"/>
          </a:xfrm>
          <a:prstGeom prst="rect">
            <a:avLst/>
          </a:prstGeom>
        </p:spPr>
        <p:txBody>
          <a:bodyPr wrap="none">
            <a:spAutoFit/>
          </a:bodyPr>
          <a:lstStyle/>
          <a:p>
            <a:pPr marL="214313" indent="-214313">
              <a:buFont typeface="Wingdings" panose="05000000000000000000" pitchFamily="2" charset="2"/>
              <a:buChar char="Ø"/>
            </a:pPr>
            <a:r>
              <a:rPr lang="es-MX" sz="135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ELECTRODOMÉSTICOS</a:t>
            </a:r>
            <a:endParaRPr lang="es-MX" sz="1350" dirty="0">
              <a:solidFill>
                <a:schemeClr val="tx1">
                  <a:lumMod val="75000"/>
                  <a:lumOff val="25000"/>
                </a:schemeClr>
              </a:solidFill>
              <a:latin typeface="Century Gothic" panose="020B0502020202020204" pitchFamily="34" charset="0"/>
            </a:endParaRPr>
          </a:p>
        </p:txBody>
      </p:sp>
      <p:pic>
        <p:nvPicPr>
          <p:cNvPr id="18" name="Imagen 17">
            <a:extLst>
              <a:ext uri="{FF2B5EF4-FFF2-40B4-BE49-F238E27FC236}">
                <a16:creationId xmlns:a16="http://schemas.microsoft.com/office/drawing/2014/main" id="{8E179845-5DDD-464F-A490-B27884978614}"/>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798" y="1195697"/>
            <a:ext cx="3202704" cy="2205990"/>
          </a:xfrm>
          <a:prstGeom prst="rect">
            <a:avLst/>
          </a:prstGeom>
        </p:spPr>
      </p:pic>
      <p:sp>
        <p:nvSpPr>
          <p:cNvPr id="19" name="Rectángulo 18">
            <a:extLst>
              <a:ext uri="{FF2B5EF4-FFF2-40B4-BE49-F238E27FC236}">
                <a16:creationId xmlns:a16="http://schemas.microsoft.com/office/drawing/2014/main" id="{84ADABBC-0B13-4416-B17E-6624BC3ACF7A}"/>
              </a:ext>
            </a:extLst>
          </p:cNvPr>
          <p:cNvSpPr/>
          <p:nvPr/>
        </p:nvSpPr>
        <p:spPr>
          <a:xfrm>
            <a:off x="5325092" y="984974"/>
            <a:ext cx="2491451" cy="300082"/>
          </a:xfrm>
          <a:prstGeom prst="rect">
            <a:avLst/>
          </a:prstGeom>
        </p:spPr>
        <p:txBody>
          <a:bodyPr wrap="none">
            <a:spAutoFit/>
          </a:bodyPr>
          <a:lstStyle/>
          <a:p>
            <a:pPr marL="214313" indent="-214313" algn="ctr">
              <a:buFont typeface="Wingdings" panose="05000000000000000000" pitchFamily="2" charset="2"/>
              <a:buChar char="Ø"/>
            </a:pPr>
            <a:r>
              <a:rPr lang="es-MX" sz="135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SISTEMAS DE SEGURIDAD</a:t>
            </a:r>
            <a:endParaRPr lang="es-MX" sz="1350" dirty="0">
              <a:solidFill>
                <a:schemeClr val="tx1">
                  <a:lumMod val="75000"/>
                  <a:lumOff val="25000"/>
                </a:schemeClr>
              </a:solidFill>
              <a:latin typeface="Century Gothic" panose="020B0502020202020204" pitchFamily="34" charset="0"/>
            </a:endParaRPr>
          </a:p>
        </p:txBody>
      </p:sp>
      <p:pic>
        <p:nvPicPr>
          <p:cNvPr id="20" name="Imagen 19">
            <a:extLst>
              <a:ext uri="{FF2B5EF4-FFF2-40B4-BE49-F238E27FC236}">
                <a16:creationId xmlns:a16="http://schemas.microsoft.com/office/drawing/2014/main" id="{9CC5D37C-490B-417D-8564-6B075AD6CA0D}"/>
              </a:ext>
            </a:extLst>
          </p:cNvPr>
          <p:cNvPicPr>
            <a:picLocks noChangeAspect="1"/>
          </p:cNvPicPr>
          <p:nvPr/>
        </p:nvPicPr>
        <p:blipFill>
          <a:blip r:embed="rId9">
            <a:clrChange>
              <a:clrFrom>
                <a:srgbClr val="FAFFFB"/>
              </a:clrFrom>
              <a:clrTo>
                <a:srgbClr val="FAFFFB">
                  <a:alpha val="0"/>
                </a:srgbClr>
              </a:clrTo>
            </a:clrChange>
            <a:extLst>
              <a:ext uri="{28A0092B-C50C-407E-A947-70E740481C1C}">
                <a14:useLocalDpi xmlns:a14="http://schemas.microsoft.com/office/drawing/2010/main" val="0"/>
              </a:ext>
            </a:extLst>
          </a:blip>
          <a:stretch>
            <a:fillRect/>
          </a:stretch>
        </p:blipFill>
        <p:spPr>
          <a:xfrm>
            <a:off x="5129500" y="1494236"/>
            <a:ext cx="2832908" cy="1656067"/>
          </a:xfrm>
          <a:prstGeom prst="rect">
            <a:avLst/>
          </a:prstGeom>
        </p:spPr>
      </p:pic>
      <p:sp>
        <p:nvSpPr>
          <p:cNvPr id="21" name="Rectángulo 20">
            <a:extLst>
              <a:ext uri="{FF2B5EF4-FFF2-40B4-BE49-F238E27FC236}">
                <a16:creationId xmlns:a16="http://schemas.microsoft.com/office/drawing/2014/main" id="{27FAC6F2-55E4-4E6D-85CF-81D25B826F1F}"/>
              </a:ext>
            </a:extLst>
          </p:cNvPr>
          <p:cNvSpPr/>
          <p:nvPr/>
        </p:nvSpPr>
        <p:spPr>
          <a:xfrm>
            <a:off x="1296116" y="5295358"/>
            <a:ext cx="6023409" cy="785408"/>
          </a:xfrm>
          <a:prstGeom prst="rect">
            <a:avLst/>
          </a:prstGeom>
        </p:spPr>
        <p:txBody>
          <a:bodyPr wrap="square">
            <a:spAutoFit/>
          </a:bodyPr>
          <a:lstStyle/>
          <a:p>
            <a:pPr algn="ctr">
              <a:lnSpc>
                <a:spcPct val="107000"/>
              </a:lnSpc>
              <a:spcAft>
                <a:spcPts val="600"/>
              </a:spcAft>
              <a:tabLst>
                <a:tab pos="1457325" algn="l"/>
              </a:tabLst>
            </a:pPr>
            <a:r>
              <a:rPr lang="es-MX" sz="1050" dirty="0">
                <a:solidFill>
                  <a:schemeClr val="tx1">
                    <a:lumMod val="75000"/>
                    <a:lumOff val="25000"/>
                  </a:schemeClr>
                </a:solidFill>
                <a:latin typeface="Perpetua Titling MT" panose="02020502060505020804" pitchFamily="18" charset="0"/>
                <a:ea typeface="Calibri" panose="020F0502020204030204" pitchFamily="34" charset="0"/>
                <a:cs typeface="Times New Roman" panose="02020603050405020304" pitchFamily="18" charset="0"/>
              </a:rPr>
              <a:t> </a:t>
            </a:r>
          </a:p>
          <a:p>
            <a:pPr algn="ctr">
              <a:lnSpc>
                <a:spcPct val="107000"/>
              </a:lnSpc>
              <a:spcAft>
                <a:spcPts val="600"/>
              </a:spcAft>
              <a:tabLst>
                <a:tab pos="1457325" algn="l"/>
              </a:tabLst>
            </a:pPr>
            <a:r>
              <a:rPr lang="es-MX" sz="14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TODO DE LA MÁS ALTA CALIDAD DE ACUERDO A SUS NECESIDADES Y ESPECIFICACIONES</a:t>
            </a:r>
          </a:p>
        </p:txBody>
      </p:sp>
    </p:spTree>
    <p:extLst>
      <p:ext uri="{BB962C8B-B14F-4D97-AF65-F5344CB8AC3E}">
        <p14:creationId xmlns:p14="http://schemas.microsoft.com/office/powerpoint/2010/main" val="28658474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TotalTime>
  <Words>882</Words>
  <Application>Microsoft Office PowerPoint</Application>
  <PresentationFormat>Presentación en pantalla (4:3)</PresentationFormat>
  <Paragraphs>117</Paragraphs>
  <Slides>11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Arial</vt:lpstr>
      <vt:lpstr>Calibri</vt:lpstr>
      <vt:lpstr>Calibri Light</vt:lpstr>
      <vt:lpstr>Century Gothic</vt:lpstr>
      <vt:lpstr>Corbel Light</vt:lpstr>
      <vt:lpstr>Perpetua Titling MT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Yami</dc:creator>
  <cp:lastModifiedBy>Yami</cp:lastModifiedBy>
  <cp:revision>13</cp:revision>
  <cp:lastPrinted>2025-06-03T19:50:23Z</cp:lastPrinted>
  <dcterms:created xsi:type="dcterms:W3CDTF">2024-09-04T20:19:42Z</dcterms:created>
  <dcterms:modified xsi:type="dcterms:W3CDTF">2025-06-03T21:12:04Z</dcterms:modified>
</cp:coreProperties>
</file>